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54"/>
  </p:notesMasterIdLst>
  <p:sldIdLst>
    <p:sldId id="340" r:id="rId2"/>
    <p:sldId id="372" r:id="rId3"/>
    <p:sldId id="374" r:id="rId4"/>
    <p:sldId id="373" r:id="rId5"/>
    <p:sldId id="375" r:id="rId6"/>
    <p:sldId id="401" r:id="rId7"/>
    <p:sldId id="376" r:id="rId8"/>
    <p:sldId id="413" r:id="rId9"/>
    <p:sldId id="377" r:id="rId10"/>
    <p:sldId id="378" r:id="rId11"/>
    <p:sldId id="394" r:id="rId12"/>
    <p:sldId id="414" r:id="rId13"/>
    <p:sldId id="379" r:id="rId14"/>
    <p:sldId id="410" r:id="rId15"/>
    <p:sldId id="396" r:id="rId16"/>
    <p:sldId id="380" r:id="rId17"/>
    <p:sldId id="381" r:id="rId18"/>
    <p:sldId id="415" r:id="rId19"/>
    <p:sldId id="382" r:id="rId20"/>
    <p:sldId id="383" r:id="rId21"/>
    <p:sldId id="384" r:id="rId22"/>
    <p:sldId id="395" r:id="rId23"/>
    <p:sldId id="385" r:id="rId24"/>
    <p:sldId id="386" r:id="rId25"/>
    <p:sldId id="387" r:id="rId26"/>
    <p:sldId id="388" r:id="rId27"/>
    <p:sldId id="397" r:id="rId28"/>
    <p:sldId id="398" r:id="rId29"/>
    <p:sldId id="362" r:id="rId30"/>
    <p:sldId id="363" r:id="rId31"/>
    <p:sldId id="389" r:id="rId32"/>
    <p:sldId id="390" r:id="rId33"/>
    <p:sldId id="402" r:id="rId34"/>
    <p:sldId id="403" r:id="rId35"/>
    <p:sldId id="404" r:id="rId36"/>
    <p:sldId id="407" r:id="rId37"/>
    <p:sldId id="406" r:id="rId38"/>
    <p:sldId id="405" r:id="rId39"/>
    <p:sldId id="409" r:id="rId40"/>
    <p:sldId id="411" r:id="rId41"/>
    <p:sldId id="412" r:id="rId42"/>
    <p:sldId id="364" r:id="rId43"/>
    <p:sldId id="365" r:id="rId44"/>
    <p:sldId id="408" r:id="rId45"/>
    <p:sldId id="366" r:id="rId46"/>
    <p:sldId id="367" r:id="rId47"/>
    <p:sldId id="369" r:id="rId48"/>
    <p:sldId id="370" r:id="rId49"/>
    <p:sldId id="392" r:id="rId50"/>
    <p:sldId id="391" r:id="rId51"/>
    <p:sldId id="393" r:id="rId52"/>
    <p:sldId id="371" r:id="rId5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orient="horz" pos="1056">
          <p15:clr>
            <a:srgbClr val="A4A3A4"/>
          </p15:clr>
        </p15:guide>
        <p15:guide id="3" pos="2880">
          <p15:clr>
            <a:srgbClr val="A4A3A4"/>
          </p15:clr>
        </p15:guide>
        <p15:guide id="4" pos="16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83425" autoAdjust="0"/>
  </p:normalViewPr>
  <p:slideViewPr>
    <p:cSldViewPr showGuides="1">
      <p:cViewPr>
        <p:scale>
          <a:sx n="110" d="100"/>
          <a:sy n="110" d="100"/>
        </p:scale>
        <p:origin x="1324" y="76"/>
      </p:cViewPr>
      <p:guideLst>
        <p:guide orient="horz" pos="2112"/>
        <p:guide orient="horz" pos="1056"/>
        <p:guide pos="2880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09-10T14:36:01.3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5979 5083 1299 0,'0'0'28'0,"0"-3"7"0,0-2 1 0,-3-1 0 0,3 1-28 0,-3 0-8 0,0 5 0 0,0-3 0 15,3 1 86-15,-3-1 16 0,3 0 3 0,-3 1 1 16,3 2-30-16,0 0-5 0,0 0-2 0,0 0 0 16,0 0-33-16,0 0-8 0,6 0 0 0,0-3-1 15,0 6-7-15,0-3 0 0,3 0-1 0,-3 2 0 16,3 1-7-16,3 0 0 0,0-3-1 0,-1 0 0 16,4 2-3-16,-3 1 0 0,3-3 0 0,3 2 0 15,0 1-8-15,0-3 0 0,3 0 9 0,-4 3-9 16,4-3 0-16,-3 0 9 0,0 0-9 0,-3 0 0 15,3 0 8-15,-3 0-8 0,-1-3 0 0,1 0 0 16,-3 3 8-16,-3 0-8 0,3 0 0 0,-3 3 0 16,0-3 8-16,-6 3-8 0,3-1 9 0,-6 1-9 15,3 0 11-15,-3 2-11 0,-3-2 12 0,3-3-12 16,-6 2 16-16,-6 4-4 0,0-4-1 0,0 4 0 16,-3-4-3-16,3 1 0 0,-5-1 0 0,2-2 0 15,-3 3 3-15,0 0 0 0,0-1 0 0,0 1 0 0,-3 2 7 16,-2-2 2-16,8 2 0 0,-6-2 0 0,3 2 8 0,-3 1 3 15,3-1 0-15,3-3 0 0,-2 4-5 0,2 2-1 16,0-3 0-16,0 3 0 0,6-3-13 0,-3 0-4 16,3-2 0-16,3 0 0 0,0-1-8 0,6-2 8 15,0 0-8-15,-3 3 8 0,3-3-8 0,0 0 0 16,6 5 0-16,6-2 0 0,0-3 15 16,3 0 1-16,3 0 0 0,0 0 0 0,2 0-26 15,7-3-5-15,-3 1-1 0,0-4 0 16,6 1 26-16,-4-3 5 0,1 3 1 0,-3-3 0 0,6 3-16 15,-3 2-15-15,-1-2 3 0,-2-1 1 0,-6 4 11 0,0-3 0 0,0-1 0 16,0 6 0-16,-6-2 0 0,-1 2 0 16,-2 0 0-16,0 0 8 0,-3 2-8 0,-6-2 0 15,0 0 0-15,0 0 0 0,3 6 0 0,-3-6 0 0,0 7 0 0,-3-1 0 16,-3 2 0-16,0-3 8 0,-3 3-8 0,-2-3 8 16,-4 0-8-16,0 1 9 0,-3-4-9 0,-3 4 10 15,-3-4-2-15,3 4 0 0,4-6 0 0,-1 2 0 16,-3 1-8-16,0-3 0 0,0 0 0 0,3 0 0 15,3 0 21-15,1 0-1 0,2-3 0 0,0 1 0 16,3-1 8-16,3 3 0 0,-3-3 1 0,9 3 0 16,0 0-20-16,0 0-9 0,0 0 8 0,0 0-8 0,0 0 0 15,0 0-9-15,3-2 0 0,6-4 0 16,0 6-123 0,3-2-24-16,3-1-4 0,-1 6-2 0</inkml:trace>
  <inkml:trace contextRef="#ctx0" brushRef="#br0" timeOffset="916.3854">6955 5347 1478 0,'0'0'42'0,"3"-5"9"0,-3 5-41 0,0 0-10 15,-3-5 0-15,3 5 0 0,0 0 73 0,0 0 13 16,0 0 2-16,0 0 1 0,0 10-38 0,0-2-8 16,0 5-2-16,-3 1 0 0,3 2-15 0,0 2-3 15,0 3-1-15,0 3 0 0,0 5-6 0,0-2 0 16,-3 2-1-16,3 0 0 0,0-3-3 0,0 1 0 0,-6-3 0 0,6-3 0 16,-3 0 0-16,3-8-1 0,0-2 0 0,0-3 0 15,0 2 12-15,3-2 2 16,-3-8 1-16,0 0 0 0,0 0 12 0,0 0 2 0,0 0 1 0,0 0 0 15,0-10 10-15,0-4 1 16,3 1 1-16,0-8 0 0,3 2-22 0,-3-4-5 16,3-1-1-16,0-3 0 0,0-2-9 0,0 5-3 15,-3 1 0-15,6 4 0 0,-3-2-13 0,-3 8 11 0,3-3-11 0,0 3 10 16,0 2-10-16,-3 3 8 16,3 3-8-16,0-1 8 0,-6 6-8 0,0 0-12 0,0 0 2 0,0 0 1 15,0 0 9-15,12 8-8 0,-3 3 8 0,-1 2-8 16,-2 0 8-16,0 6 0 0,0-1 0 0,-6 1 0 15,3 2 0-15,0 0 0 0,-3 0 0 0,3-2 0 16,0 0 0-16,-3-4 0 0,-3 4 0 0,3-6 0 16,0-2 0-16,0-3 0 0,3 2 0 0,-3-10 0 0,-3 0 0 15,3 3 0-15,0-3 0 0,0 0 8 0,0 0-8 0,9-3 9 16,0 1-9-16,0-6 10 0,0-6 5 16,0 1 1-16,-3-5 0 0,-3 2 0 15,3 0-6-15,0-5-1 16,3 2 0-16,-3 1 0 0,3-1-9 0,2 1 10 0,-2 2-10 0,3-3 10 15,-3 3-10-15,0 3 0 0,3 3 0 0,-6 2 0 16,0 2 0-16,3 4 0 0,-3-1 0 0,3 3-11 16,-3 3 11-16,-3 5-10 0,0-3 10 0,3 3-10 0,-3 5 10 15,0 0-8-15,-3 1 8 0,0 1-8 0,3 4 8 0,-3 0 0 16,0 2 0-16,0-3 0 0,-3 3 0 0,6 1 0 16,-3-4 0-16,3 1 0 0,-6-4-12 0,3-1 0 15,0-1 0-15,3 0 0 16,2-2-91-16,1-3-18 0,0 0-4 0,0-3-603 0,3 0-120 15</inkml:trace>
  <inkml:trace contextRef="#ctx0" brushRef="#br0" timeOffset="1304.1664">7539 5525 1555 0,'0'0'34'0,"3"-6"7"0,-3 6 2 0,0 0 1 0,3-5-36 0,-3 5-8 0,0 0 0 0,0 0 0 15,0 0 117-15,0 0 22 0,0 0 4 0,0 0 1 16,0 0-57-16,0 0-11 0,0 0-3 0,0 8 0 15,0 0-43-15,-3 2-9 0,3 4-1 0,0 1-1 16,3 1-7-16,0 3 0 0,-6-1-1 0,6 4 0 16,0-4-11-16,3 1 8 0,-3-4-8 0,0 1 8 15,5 0-8-15,-2-3 0 0,-3-2 0 0,0 0 0 16,3-6 0-16,0 0 0 0,0 1 0 0,3-6 0 16,-3 0 12-16,3 0-2 0,-3-8-1 0,3 2 0 15,0-4 7-15,-3-1 0 0,3-2 1 0,0 0 0 16,0-3-5-16,-3 3 0 0,-3-3-1 0,-1 2 0 0,4 1-11 0,0 3 8 15,-3 2-8-15,-3-3 8 0,3 3-8 0,0 3 0 16,-3 5 0-16,0 0 0 0,-3-3 0 0,3 3 0 16,0 0-10-16,0 0 10 0,0 11-11 0,3-3 11 15,0 2-12-15,0 1 12 0,3-3-9 0,0 2 9 0,-3-2 0 16,3 0-9-16,0 0 9 0,3 0 0 0,-3-3 0 16,0 3 0-16,3-2 0 0,-3-4 0 0,3 4 0 15,-6-4 0-15,-3-2 0 0,9 3 0 16,-3-6 0-16,-6 3 0 15,0 0-29-15,9-2-1 0,-1-1 0 0,-2 0-710 16,3-2-141-16</inkml:trace>
  <inkml:trace contextRef="#ctx0" brushRef="#br0" timeOffset="1613.0847">8003 5162 1584 0,'0'0'35'0,"0"0"7"15,0 0 2-15,0 0 0 0,0 0-36 0,0 0-8 0,0 0 0 0,0 0 0 16,0 0 77-16,0 0 14 0,0 0 2 0,0 0 1 16,0 5-44-16,3 3-9 0,-3 0-1 0,0 3-1 15,3 2 10-15,-6 3 3 0,3 2 0 0,-3 1 0 16,3 7-17-16,0 3-3 0,-6 1-1 0,0-1 0 16,0 0 3-16,0 3 1 0,0-1 0 0,0 4 0 15,-3-1-23-15,3 0-12 0,-2-2 12 0,2 0-12 16,-3-6 17-16,3 1-3 0,0-3-1 0,0 0 0 15,6-3-13-15,-3-3 9 0,0-5-9 0,6 1 8 16,-3-1-8-16,3-3 0 16,-3 4 0-16,0-9 0 0,0-5-37 0,0 0 0 0,0 0 0 15,0 0 0-15,0 0-142 0,12-5-28 0,-6-3-5 16</inkml:trace>
  <inkml:trace contextRef="#ctx0" brushRef="#br0" timeOffset="2158.271">8238 5212 1584 0,'0'-13'35'0,"0"8"7"0,0-1 2 0,-3-1 0 0,6 1-36 0,-3-2-8 0,0 0 0 0,-3 0 0 16,3 3 95-16,0 5 17 0,0 0 3 0,0 0 1 15,0 0-48-15,0 0-8 0,0 0-3 0,0 8 0 16,3 3-14-1,-6 2-3-15,3 3-1 0,0 2 0 0,0 3 1 16,-3 1 0-16,0 4 0 0,0 1 0 0,0-1-18 0,-3 3-3 16,0 0-1-16,0 3 0 0,1-3-9 0,-4 0-1 15,3 0-8-15,-3-2 12 0,0-1-12 0,3-2 9 0,3-5-9 16,-3-1 8-16,3-2-8 0,-3-3 0 0,3 0 0 0,3 1 0 31,0-6-23-31,-3-3-3 0,0 0-1 0,3-5 0 16,0 0-101-16,0 0-20 0,0 0-4 0,-3-5-804 0</inkml:trace>
  <inkml:trace contextRef="#ctx0" brushRef="#br0" timeOffset="2426.7187">8027 5503 1784 0,'-9'6'51'0,"9"-6"10"0,0 0-49 0,0 0-12 16,0 0 0-16,0 0 0 0,0 0 71 16,0 0 11-16,6 2 2 0,0-2 1 0,3 3-13 0,0 0-2 15,3-6-1-15,0 3 0 0,-1-3-24 0,7 1-5 16,0-4 0-16,0 4-1 0,3-1-17 0,0-2-3 15,-3-1-1-15,2 4 0 16,-2-6-18-16,0 5 8 0,0 3-8 0,0-2 0 16,0 2 11-16,-3-3-11 0,-1 3 10 0,-2 3-10 15,0-1 0-15,0 1 0 0,-3-3 0 0,0 5-10 0,0 3 10 16,-3 0 0-16,-3-3 0 0,0 6 0 0,0-3 0 0,-3 5 9 16,0-2-1-16,-3 2-8 0,-3 0 16 0,3 0-4 15,-3 1-1-15,0-1 0 0,3-5-11 0,-3 2 12 16,3 1-12-16,3-6 12 0,0-5-25 0,0 0-5 0,0 0-1 15</inkml:trace>
  <inkml:trace contextRef="#ctx0" brushRef="#br0" timeOffset="2544.234">8557 5310 2437 0,'-3'-13'53'0,"3"13"11"0,0 0 3 0,-3-3 2 0,0-2-55 0,3 5-14 0,0 0 0 0,0 0 0 15,-6-3 48-15,0 3 6 0,0-2 2 0,6 2 0 16,0 0-28-16,0 0-4 0,0 0-2 0,0 0-817 15,0 0-163-15</inkml:trace>
  <inkml:trace contextRef="#ctx0" brushRef="#br0" timeOffset="3091.3802">8622 5585 1695 0,'0'0'37'0,"-3"11"8"0,3 2 2 0,-3 3 1 0,3 0-39 0,-3 5-9 16,3 3 0-16,-3 0 0 0,-3 0 44 0,3-1 6 0,0 1 2 0,0 0 0 15,0-3 6-15,0 3 2 0,0-3 0 0,3 3 0 16,-3-3-8-16,1 3 0 15,2-3-1-15,-3-2 0 0,0-1-24 0,3-7-5 16,-3-1-1-16,3 4 0 0,0-7-5 0,-3 1 0 16,3-2-1-16,0-1 0 0,0-5-3 0,0 0 0 15,0 0 0-15,0 0 0 0,0 0 10 0,0-8 2 0,-3-10 0 0,3 2 0 16,0-3-8-16,0-2-2 0,0-3 0 0,0-5 0 16,3 0-14-16,0 0 8 0,0 0-8 0,3 0 0 15,-1 0 0-15,1-1 0 0,3 1 0 0,-3 3 0 16,0-1 0-16,0 4 0 0,6 1 0 0,-3 4 0 15,0 2 0-15,0 5 0 0,3 3 0 16,0 1-10-16,-3 1 10 0,3 6 0 0,-12 0 0 0,14 3-8 16,-2 2 8-16,-12-5 0 0,12 8 0 0,0 3-8 15,-3-1 8-15,-3 4 0 0,0-4 8 0,-6 3-8 16,3 3 32-16,-3-3 3 0,-3 1 0 0,-3 2 0 16,0-1-19-16,-3-1-4 0,0-1-1 0,-3 0 0 15,3 0 4-15,-3 1 1 0,1-4 0 0,-1 1 0 16,6-6-16-16,-6 3 11 0,0-8-11 0,3 3 10 15,3-1-28-15,-3-2-6 0,3-5 0 0,0 0-1 16,3-1-176-16,0-4-35 16,3-3-8-1</inkml:trace>
  <inkml:trace contextRef="#ctx0" brushRef="#br0" timeOffset="3300.7761">8982 5350 1418 0,'0'0'31'0,"0"0"6"0,0 0 2 0,0 0 1 0,3 5-32 0,0 0-8 0,-3 3 0 0,0 3 0 16,3-3 99-16,-3 5 17 0,0 0 4 0,0 1 1 16,0 4-42-16,-3 1-9 0,3 2-2 0,-3 3 0 15,0 2-31-15,0-2-6 0,0 2-2 0,0-2 0 16,-3 3-9-16,1-4-3 16,2 4 0-16,-3-3 0 0,3-3-17 0,0 0 8 0,0-5-8 0,0 0 0 31,3-3-24-31,0 0-11 0,-3-2-2 0,6-3-615 15,-3 0-122-15</inkml:trace>
  <inkml:trace contextRef="#ctx0" brushRef="#br0" timeOffset="3394.1783">9039 5686 2156 0,'0'0'48'0,"0"8"9"0,-3-3 3 0,3 0 0 0,-3-2-48 15,3-3-12-15,0 0 0 0,-3 3-637 16,0-6-130-16</inkml:trace>
  <inkml:trace contextRef="#ctx0" brushRef="#br0" timeOffset="4111.2255">9435 5593 1485 0,'0'0'42'0,"3"-5"10"0,0-6-42 0,0 3-10 0,-3-2 0 0,3-1 0 16,-3 3 101-16,0-2 19 0,-3-1 3 0,3 3 1 16,-6 0-32-16,3 3-5 0,-3-3-2 0,0 3 0 15,0 0-33-15,-3 2-8 0,0 3 0 0,0 0-1 16,-3 3-3-16,0 2 0 0,0 0 0 0,1 6 0 16,-4 2-28-16,3 0-12 0,0 6 11 0,0-1-11 15,0 3 12-15,3 3-4 0,0 0-8 0,0-3 12 16,3 0-12-16,3-5 0 0,0 0 0 0,6 0 0 15,0-3 0-15,0 0 0 0,6 1 0 16,-3-4 0-16,3 1-23 0,6-3 3 0,0-3 0 16,0-2 0-16,3-3-96 15,-1-3-18-15,4-2-4 0,0-3-502 0,3-3-101 16</inkml:trace>
  <inkml:trace contextRef="#ctx0" brushRef="#br0" timeOffset="4412.3589">9607 5535 1558 0,'0'0'34'0,"0"0"7"0,0 0 2 0,0 0 1 0,-3 0-35 0,-3-3-9 0,-2 1 0 0,2 2 0 0,0 0 88 0,-6 5 16 16,0-2 4-16,3 5 0 0,-3 0-29 0,0 0-6 16,-3 2-1-16,3 3 0 0,0 1-25 0,0 1-6 15,4 1-1-15,-1 0 0 0,3 3-7 0,3-6-1 16,-3 3-1-16,0-3 0 0,6-2-15 0,-3 2-2 16,3-3-1-16,3-2 0 0,3-2-5 0,-6-6 0 15,0 0-8-15,12 0 12 16,3-3 0-16,-1 0 0 0,1-2 0 0,0-5 0 15,0 2-4-15,0-6 0 0,3 4-8 0,-6 2 12 16,3-3-12-16,-6 1 0 0,2 4 0 0,-5-2 0 0,0 3 0 0,0 0 0 16,0 2 0-16,-6 3 0 0,0 0 0 0,0 0-8 15,0 8 8-15,3 0 0 0,0 3 0 0,-3-1 0 16,0 1 0-16,0-1 0 0,0 4 0 0,3-4 0 0,-3 1 0 0,3-1 0 16,-3 1 0-16,6-6 0 0,0 1 0 0,-6-6 0 31,0 0-97-31,12 2-13 0,-3-2-2 0,3-2-586 0,0-4-117 0</inkml:trace>
  <inkml:trace contextRef="#ctx0" brushRef="#br0" timeOffset="4650.7281">9887 5196 1861 0,'0'0'40'0,"0"0"9"0,0 0 2 0,0 0 2 0,0 6-42 0,-3 2-11 0,3 2 0 0,-3 3 0 16,3 1 27-16,-3 2 3 0,3 2 1 0,-3 3 0 15,0 3 36-15,0 0 7 0,0 5 2 0,0 3 0 16,-3 2-33-16,0-2-7 0,1 2 0 0,-1 1-1 16,0-1-19-16,0-2-4 0,0 0-1 0,3-3 0 15,0-3-11-15,-3-2 0 0,3-3 0 0,3 0 0 16,-3-5-24-16,3 0-6 0,0-5-2 0,0-1 0 16,0-2-129-1,0-3-27-15,0-5-4 0,0 0-2 0</inkml:trace>
  <inkml:trace contextRef="#ctx0" brushRef="#br0" timeOffset="4912.0191">9813 5567 2157 0,'0'0'61'0,"0"0"14"0,0 0-60 0,0 0-15 0,0 0 0 0,6 0 0 15,3-3 22-15,0 6 2 0,0-3 0 0,2 0 0 16,-2 0-12-16,3 0-1 0,0-3-1 0,6 3 0 16,-3 3-10-16,3-1 12 0,0 1-12 0,-3 0 12 15,2-1-12-15,1 4 0 16,-6-1 0-16,0 3 0 0,0 0 0 0,-3 0 0 15,0 0 0-15,-3 2 8 0,-3 4-8 0,0-1 12 16,0 0-12-16,-3 0 12 0,0 0 18 0,-3 3 4 0,3-2 1 0,-3-1 0 16,-3-5 1-16,3 2 0 0,0-2 0 0,3-2 0 15,0-6-24-15,0 0-4 0,-3 5 0 0,3-5-8 32,0 0-27-32,0 0-12 0,6-5-2 0,-3-3-1 0,0-3-60 0,0-2-12 15,6 0-2-15,-6-1-1 0,3 1-30 0,0-3-5 0,3 0-2 0,-4 1 0 16,4-4 33-16,0 6 6 0,-3 0 2 0</inkml:trace>
  <inkml:trace contextRef="#ctx0" brushRef="#br0" timeOffset="5450.2944">10316 5577 1450 0,'0'0'32'0,"0"0"6"0,0 0 2 0,0 0 1 0,0 0-33 0,0 0-8 15,-3-2 0-15,0-1 0 16,0 0 102-16,-3 1 18 0,0 2 4 0,0 2 1 15,0-2-58-15,0 0-12 16,0 3-3-16,-3 0 0 0,3 2-15 0,-3 0-3 0,3 3-1 0,0 0 0 0,3 3-18 0,-2-1-4 16,-1 4-1-16,3-1 0 0,0 0-10 0,3 3 0 15,0-3 0-15,3-2 0 0,-3-1 0 16,6 1 0-16,0-3 0 0,-4 0 0 0,4-3 0 0,0-2 0 16,0-1 0-16,3-2 0 0,-3 0 12 0,3 0-4 0,-3-5 0 0,3 0 0 15,0-3 4-15,3 0 0 16,-3-3 0-16,0-2 0 0,0 3-4 15,0-4-8-15,-3 1 12 0,2 3-4 16,1-4-8-16,0 4 0 0,-6 2 0 0,3 0 0 0,-3 0 0 0,-3 8 0 16,0 0 0-16,0 0 0 0,0 0 0 0,0 0 0 15,0 0 0-15,0 0 0 0,0 5 29 0,0 3 11 0,0-3 1 0,0 1 1 16,3 2-34-16,0 0-8 0,-3 0 0 16,3-1 0-16,3-1 8 0,-3 2 0 0,3-3 0 15,0-2 0-15,3-1 5 0,-9-2 1 16,9 0 0-16,0-2 0 0,0 2 22 0,3-8 5 0,0 5 1 0,-1-2 0 15,1-3-34-15,0 0-8 0,0 0 0 0,0 0 0 16,0 3-14-16,-3-1-5 0,0 4-1 0,-3-1 0 16,0 6 7-16,-6-3 1 0,9 2 0 15,0 6 0-15,-3 0 2 0,0 0 1 0,-1 0 0 0,1 3 0 16,3-1 9-16,-3 1 0 0,3-1 0 0,3-4 8 16,-6 2 1-16,3 0 1 0,6-3 0 0,0 0 0 0,-3-5-10 15,3 0 0-15,-1 0 0 0,1-2 0 0,0 2 0 16,0 0 0-16,-3 0 0 0,0-3 0 31,0 0-68-31,-3 1-16 0,-9 2-4 0,9-6-987 0</inkml:trace>
  <inkml:trace contextRef="#ctx0" brushRef="#br0" timeOffset="5607.8647">10304 5199 3261 0,'-9'-3'72'0,"9"3"14"0,-6-5 3 0,0 0 3 0,6 5-73 0,0-3-19 0,0 3 0 0,0 0 0 15,0 0-9-15,-3-5-6 0,3-3-1 0,3 3-1417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09-10T14:55:23.6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19513 10599 1105 0,'0'0'24'0,"0"0"4"0,0 0 2 0,0 0 2 0,0 0-32 0,0 0 0 0,0 0 0 0,0 0 0 15,6-5 60-15,0 2 4 0,0-2 2 0,-6 5 0 0,9-3-7 0,0 1-2 16,0-1 0-16,-9 3 0 0,12 0-9 0,-3-3-3 15,3 1 0-15,-3 2 0 0,3 0-10 0,0 0-3 16,-1 2 0-16,1-2 0 0,0 3-12 0,0 0-4 16,3 2 0-16,-3 0 0 0,6 3-8 0,-3 0-8 15,3 0 12-15,-1 0-12 16,4 0 10-16,0 0-10 0,0 0 8 0,3 2-8 0,0-2 13 0,2-2-2 16,1 2-1-16,3 0 0 15,-3-3-2-15,2 0-8 0,4 0 12 0,0 3-4 16,-3-5 2-16,2 2 0 0,1 1 0 0,-3-1 0 0,0-2 0 0,2 2 0 15,4 0 0-15,-3-2 0 0,0 2-10 16,2-5 10-16,1 5-10 0,3-5 10 0,-3 0-10 0,-1 0 0 16,-2 0 9-16,3 0-9 0,-4-2 8 0,4-1-8 0,-3 0 10 15,0-2-10-15,-4 0 8 0,-2-3-8 0,6 3 0 0,-3-3 9 16,2-3-1-16,-2 3 0 0,-3-5 0 0,3 5 0 16,-6-3 4-16,5 1 1 0,-5-1 0 0,3 3 0 15,-3 0-4-15,0 0-1 16,-1 0 0-16,1 3 0 0,0 3-8 0,0-4 0 0,-3 6 0 15,-1-2 8-15,7-1-8 0,-3 3 0 0,0 0 0 0,0 0 0 16,0 3 0-16,-1-1 0 0,1-2 0 16,0 6 0-16,-3-4 0 0,3 1 0 0,-1 2 0 15,1-2 0-15,0 5 0 0,-3-3 0 0,0 3 0 16,0-3 0-16,-1 3 0 0,-2-3 0 0,3 3 0 0,0 0 0 16,0 0 9-16,-6 3 0 0,3-3 0 0,-1 2 0 15,-2-4 5-15,0 4 1 0,-3 1 0 0,-3-3 0 16,3 0-6-16,-3-3-1 0,0 3 0 0,-9-8 0 15,0 0-8-15,9 8 0 0,-3 0 0 0,0-3 0 16,-6-5 10-16,0 0 0 0,0 0 0 0,6 3 0 0,-1-1-10 0,-5-2 0 16,0 0 0-16,3 0 0 0,0-2 20 0,-3 2 3 15,0 0 0-15,6-3 0 0,3-2-15 16,-3-1-8-16,0 1 8 0,0-3-8 0,3 3 0 0,3-3 0 16,0-3 0-16,-3 4 8 0,6-1-8 0,0-3 0 15,2 0 0-15,4 3 0 0,0-2 0 0,3-1 0 16,3 1 0-16,3-1-8 0,5 1 8 15,-2-4 0-15,0 4 0 0,-1 2 0 0,-2 0 0 16,3 3 0-16,-3-1 0 0,-1 4 0 0,1-4 0 16,0 4 0-16,0-1 0 0,-3 3 0 0,-1 0 0 15,7 0 0-15,3 0 0 0,-3 0 0 0,2 3 0 0,1 2 0 16,-3-5 0-16,2 3 0 0,-2-1 0 0,0 4 0 16,3-4 0-16,-1 1 8 0,-2 0-8 0,3 2 0 15,3-3 0-15,2 4 8 0,-2-6-8 0,3 5 0 16,-4-2 0-16,-2-1 0 0,0 1 0 0,-4-3 0 0,1 0 8 15,0 0-8-15,0 0 0 0,-1-3 9 0,-2 1-9 0,0 2 0 16,0-3 17-16,-1-2-3 0,1 2-1 0,-3-2 0 16,0-3-13-16,-3 0 0 0,2 0 8 0,-2 0-8 15,0-3 8-15,3-2-8 0,0 0 11 0,-4 0-11 16,1-3 8-16,0 0-8 0,0 0 0 0,0 0 0 16,2-2 14-16,-2 2-4 0,-3 3-1 0,-3-1 0 15,0 4-18-15,0-3-4 0,0 5-1 0,-4-3 0 16,4 3-130-1,-9 6-27-15,0-1-5 0</inkml:trace>
  <inkml:trace contextRef="#ctx0" brushRef="#br0" timeOffset="680.2591">22353 11094 1090 0,'0'0'24'0,"-6"0"4"0,0 3 2 0,6-3 2 0,0 0-32 0,-12 8 0 0,-3 0 0 0,3-1 0 0,4 1 19 0,-1-2-3 16,-3 2 0-16,3 0 0 0,0 2 29 0,3-2 6 16,3-3 1-16,-3 3 0 0,3 3-19 0,3-3-3 15,3 0-1-15,0 2 0 0,6-2 5 0,0 3 1 16,0-3 0-16,6 2 0 0,2 1-26 0,4 0-9 15,0-1 0-15,0 1 9 0,0-1 7 0,0 4 0 16,2-4 1-16,-2 3 0 0,0 1-17 16,-3-1 8-16,0 0-8 0,0 0 0 0,3 0 8 0,-7-2-8 15,-2 2 0-15,0-2 0 16,-6 2 30-16,0 0-1 0,0 1 0 0,-6-1 0 0,-3 0 31 0,-3 0 5 16,-3 3 2-16,0 0 0 0,-3-3 1 0,0 0 0 15,-2 1 0-15,-1-1 0 0,-3-2-8 0,0-1 0 16,3 1-1-16,-6-3 0 0,3 0-21 0,1-3-4 15,-1 0-1-15,0 0 0 0,-3-2-13 0,3 0-4 0,-3-6 0 0,6 3 0 16,-2-5 6-16,-1 2 1 0,3-2 0 0,0 0 0 31,0-3-86-31,3 0-17 0,3-3-3 0,0 1-672 0,0-4-134 16</inkml:trace>
  <inkml:trace contextRef="#ctx0" brushRef="#br0" timeOffset="852.8717">22341 11152 2098 0,'15'-13'60'0,"-6"8"12"0,0-1-58 0,9 1-14 0,3-3 0 0,-1 3 0 0,1-3 61 0,0 3 10 15,6-3 1-15,-3 0 1 16,5 0-7-16,1 3-2 0,0-3 0 0,3 2 0 16,-3 1-35-16,8 0-7 0,-8-1-2 0,0 4 0 0,-1-1-12 0,-5 0-8 15,6-2 8-15,-9 3-777 16,9-1-155-16</inkml:trace>
  <inkml:trace contextRef="#ctx0" brushRef="#br0" timeOffset="2962.8464">17269 15949 1378 0,'-21'0'30'0,"21"0"6"0,0 0 2 0,0 0 2 0,0 0-32 0,0 0-8 0,-6 0 0 0,6 0 0 0,0 0 40 0,0 0 8 0,0 0 0 0,0 0 1 0,3-5-18 0,0-3-4 0,0 5-1 0,0-2 0 0,-6-3-5 0,6 3-1 15,3-6 0-15,-3 3 0 16,-3 0 8-16,6-2 2 0,3-1 0 0,0-5 0 0,0 8-2 0,0-5 0 15,0 2 0-15,3-2 0 16,3 3-12-16,-1-4-4 0,-2 1 0 16,0 3 0-16,6-1-12 0,-6 3 8 0,-3 0-8 0,3 3 0 0,-3 0 0 15,3 5 0 1,0 2 0-16,-4 1 0 0,1 5 12 0,0-3 0 0,3 8 0 16,0 1 0-16,-6-1-12 15,3 0 0-15,3 3 0 16,3 0 0-16,-6-3 0 0,3 5-16 15,-6-4 3 1,6-1 1-16,2-2 12 0,1-1 0 0,-9-5 0 0,6 6 0 0,3-8 0 16,0 2 0-16,-3-2 0 0,0-6 0 0,-3-2 0 0,9-3 0 0,-1-3 0 15,1-2 0-15,0-6 12 0,3-2-4 0,0 5 0 0,-3-7-8 0,2 4 8 0,-2-2-8 0,-3 2 0 0,0 1 0 16,0 2-36 0,-3 0-10-16,0 5-2 0,-3 1-521 0,-3 2-104 0</inkml:trace>
  <inkml:trace contextRef="#ctx0" brushRef="#br0" timeOffset="3358.0839">17433 16349 1900 0,'9'-11'42'0,"-9"11"9"0,0 0 1 0,-3-5 1 0,6-1-42 0,0 1-11 15,0-3 0-15,0 6 0 16,0-9 0-16,3 6 0 0,3-6 0 0,-4 1 0 0,1-1 0 0,-3 0 10 16,6-2-10-16,0 0 10 15,0 0-10-15,0-3 0 0,0 3 0 0,3-3 0 0,3 0 27 0,-3 0 0 16,-3 3 0-16,0-1 0 0,5 1-27 0,1 5-11 16,-6 0 1-16,0 3 0 0,-3 2 10 0,3 1 0 0,3 2 8 15,-6 5-8-15,-6-5 0 0,6 11 0 0,3 2 0 0,3 5 0 16,-3-4 0-16,0 7 0 0,-3-5 0 15,5 2 8-15,-2-2-8 0,3 5 0 16,-3-2 0-16,0-6 0 0,6 3 0 0,-3-6 8 16,0 1-8-16,0-3 8 0,0-3-8 0,3-5 0 0,-4 0 8 15,4-5-8-15,0 0 36 0,3-3 2 16,0-5 1-16,0-6 0 0,0 6 12 0,3-3 2 16,-7-3 1-16,4 1 0 0,-3 2-16 0,-3 0-3 0,3 3-1 0,-3 0 0 15,0 5-46-15,-3 0-8 0,-3 2-3 0,3 1-699 16,-3 0-140-16</inkml:trace>
  <inkml:trace contextRef="#ctx0" brushRef="#br0" timeOffset="5005.4039">19225 15727 1047 0,'-3'-13'23'0,"3"7"5"0,-6 1 0 0,6 5 2 0,0-5-30 0,0 5 0 0,0-6 0 0,0 1 0 15,0 0 40-15,0 5 1 0,0-8 1 0,3 3 0 16,-3 2-3-16,0 3-1 0,3-5 0 0,-3 5 0 16,0 0 5-16,0 0 1 0,0 0 0 0,0 0 0 15,0 0 4-15,0 0 0 0,3 5 1 0,3 6 0 16,0 2-5-16,-3 3 0 0,0 2-1 0,0 3 0 15,2 6-15-15,-2-1-4 0,3 1 0 0,-6 4 0 16,0 1-5-16,3 3-2 0,-3-4 0 16,0 4 0-16,-3-3 1 0,0 7 0 15,0-2 0-15,0-2 0 0,1-4 10 0,-1-1 1 0,-3-7 1 0,6 4 0 16,-6-6-4-16,3-3-1 0,0 1 0 16,0-6 0-16,3 0-11 0,-3-2-2 0,3-3-1 15,0 0 0-15,0-8-11 0,0 0 0 0,0 0 0 16,0 0 8-16,0 0-115 15,6-5-23-15,0-3-5 0</inkml:trace>
  <inkml:trace contextRef="#ctx0" brushRef="#br0" timeOffset="5303.952">19552 15788 1688 0,'0'0'37'0,"-9"5"8"0,0 0 2 0,0 6 0 0,0-1-38 0,3 6-9 15,-2 0 0-15,-4 8 0 0,6-3 25 0,-3 6 3 16,3-4 1-16,3 7 0 0,0-1-16 0,3 0-3 0,0 0-1 0,0 0 0 16,3-3-9-16,0 1 8 0,3-3-8 0,6-3 8 15,-3-8 3-15,2 6 0 0,4-4 0 0,3-4 0 16,3-3 14-16,-3-3 3 0,3-2 1 16,3-6 0-16,-1-2 15 0,1 0 2 15,0-6 1-15,0-7 0 16,3-1-3-16,-4-5-1 0,-2-2 0 0,0-1 0 15,0-2 3-15,-6 3 1 0,-3-6 0 0,-6 0 0 0,-6 1-29 16,-3-1-6-16,-3 3 0 0,-6 0-1 0,-3-1-11 0,-3 7 10 16,0 2-10-16,-3 5 10 0,-2 0-26 0,-1 8-4 0,0 3-2 15,-3 5-1082-15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09-10T14:56:01.7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7271 2159 1227 0,'0'0'27'0,"-3"3"5"0,-3 2 2 0,6-5 1 0,0 0-35 0,0 0 0 15,-6 5 0-15,6-5 0 0,0 0 56 0,0 0 4 16,0 8 0-16,3-3 1 0,-3-5-14 0,6 6-3 15,0-4-1-15,3 1 0 0,-3 5 6 0,6-8 2 16,0 0 0-16,2 0 0 0,1 0-9 0,3 0-2 16,0 0 0-16,0 0 0 0,3-8-12 0,0 5-2 15,-7 1-1-15,7-4 0 0,0 1-2 0,0 0-1 16,0 2 0-16,-3-5 0 0,2 3-5 0,1-6-1 16,0 3 0-16,-3 3 0 0,-6-5 2 0,6-1 0 0,3 3 0 15,-1-5 0-15,-2 2 2 0,3-2 0 16,-3-3 0-16,0 0 0 0,0 0 4 0,0-2 0 0,-4-1 1 15,4-2 0-15,-3 0-1 0,3-3 0 16,-3 3 0-16,3-5 0 0,0 7-8 0,-1-5-1 16,1 3-1-16,3 0 0 0,0-3-3 0,0 3-1 0,3-3 0 15,-1 3 0-15,-2-5-2 0,3 2-8 0,3 0 12 16,0 0-4-16,0 3-8 0,2-6 0 0,-2 1 0 0,3 2 0 16,0 3 0-16,-1-3 8 0,4 3-8 0,0 3 0 15,0-4 0-15,2 4 0 16,1-1 0-16,0 6 0 0,-1 0 0 0,1 0 0 0,0-1 0 15,0 6 0-15,-4-5 0 0,4 3 0 0,-3 2 0 0,0 0 0 16,-4 2 0-16,1-4 0 0,0 7 0 0,0-2 0 16,-1 0 0-16,1 2 0 0,-6 3 0 0,3 0 0 15,0 0 8-15,-4 0-8 0,-2 0 0 0,-3 0 8 16,3 3-8-16,-3 2 8 0,0-5-8 0,-4 0 8 0,1 0-8 0,0 5 8 16,0-5-8-16,-3 0 8 0,-3 0-8 0,0 0 10 15,0 0-10-15,-3-5-778 16,0 5-162-16</inkml:trace>
  <inkml:trace contextRef="#ctx0" brushRef="#br0" timeOffset="1094.0634">9747 1172 1695 0,'0'0'37'0,"3"-5"8"0,-3 0 2 0,0 5 1 0,3-6-39 0,-3 6-9 16,0 0 0-16,0 0 0 0,0 0 60 0,0 0 9 15,0 0 3-15,0 0 0 0,3 6-52 0,0 4-9 16,-3-2-3-16,3 5 0 0,0 6 1 0,-3-6 0 15,0 3 0-15,0 0 0 0,0 0-9 0,3 2 0 16,-3 1 9-16,-3-6-9 0,3 3 0 0,0 0 8 16,0 5-8-16,0-8 0 0,0 0 16 0,-3 1-2 15,3-1 0-15,-3-5 0 0,0 2 14 0,0-2 2 16,3 0 1-16,0 3 0 0,-3-6 6 0,0-2 2 16,3 2 0-16,-3 0 0 15,3-5 1-15,0 0 1 0,0 0 0 16,0 0 0-16,0 0-8 0,0-10-1 0,-3 2-1 15,3-5 0-15,3-1-23 0,0 4-8 0,0-4 0 16,0 1 0-16,0 5 10 0,3-5-10 16,0 0 10-16,3 0-10 0,0-1 8 0,-3 4-8 15,3-3 0-15,3 5 9 0,0-11-9 0,0 6 0 0,0 0 0 0,2-1 8 16,-2 6-8-16,0-5 0 0,0 3 0 16,-3 2 0-16,3 0 0 0,-3 3 0 0,0-3 0 15,-3 8 0-15,3-6 0 0,-3 12-9 0,0-6 9 0,0 8 0 16,0-1-9-16,-4 4 9 0,1 2 0 0,0 0-9 0,-3 1 9 15,0-1 9-15,-3 0-1 0,3 0-8 0,0 1 12 0,0-1-4 0,-3 0 0 0,1 6-8 16,-1-6 10-16,0 0-10 0,-3 6 8 0,6-6-8 16,-3-5 0-16,3 0 0 0,-3 2-9 0,3-4 9 31,0-6-60-31,3 8-4 0,-3-8-2 0,0 0 0 0,6 5-170 0,3-3-35 0,-9-2-6 0</inkml:trace>
  <inkml:trace contextRef="#ctx0" brushRef="#br0" timeOffset="1379.0974">10292 1283 1661 0,'-21'27'47'0,"12"-14"10"0,3 0-45 0,-3 0-12 0,-3 1 0 0,4 4 0 16,-1-5 17-16,3 9 2 0,0-4 0 0,0 1 0 16,0 2-7-16,3-3 0 0,3 3-1 0,0-2 0 15,0-3 2-15,3 0 1 0,3 0 0 0,0-6 0 16,3 3 7-16,0-5 2 0,-1-2 0 0,1-4 0 15,3 1 28-15,-3-6 5 0,3 1 2 0,0-4 0 16,0-7 5-16,-3 5 1 16,3-5 0-16,-3-3 0 0,0 0 10 0,-6 3 2 15,3 2 1-15,-6 3 0 0,0-5-18 0,0 5-4 16,-3-5-1-16,0 8 0 0,0-8-27 0,-3 2-6 0,0 0-1 0,0 1 0 16,-3 2-34-16,6 3-7 0,0-9-2 0,-3 6 0 31,6-5-176-31,0 0-35 0,3 2-7 0</inkml:trace>
  <inkml:trace contextRef="#ctx0" brushRef="#br0" timeOffset="1666.3422">10503 833 1886 0,'0'0'41'0,"0"0"9"0,3 0 2 0,-3 0 1 0,0 0-42 0,0 0-11 16,0 0 0-16,0 0 0 0,0 0 84 0,0 0 16 15,0 0 2-15,3 8 1 0,0 0-46 0,0 8-9 16,-3-3-1-16,0 1-1 0,0 2-18 0,-3 7-3 15,0-1-1-15,0-4 0 16,3 1-8-16,-6 2-1 0,3 5-1 0,-3-2 0 0,3 5-14 0,-5 3 11 16,5 0-11-16,-6 2 10 15,0 3-10-15,6-8 0 0,0 0 0 0,0-2 0 16,3-1 0-16,0-5 0 0,3 3 0 0,3-8 0 0,0 3 0 0,3-1 0 16,-3-5 0-16,2-5 0 0,4 0 0 0,-3 3 0 15,3-11 0-15,3 5 0 0,-3-5 0 0,0 0 8 16,0-5-8-16,3-1 8 0,-6 1-8 0,3-3 0 0,-4 0-12 15,4-2 12 1,-3 2-122-16,-3-5-17 0,3-1-3 0,0 6-534 0,-6-5-106 0</inkml:trace>
  <inkml:trace contextRef="#ctx0" brushRef="#br0" timeOffset="1860.8319">10396 1225 2019 0,'0'0'57'0,"0"0"13"0,0 0-56 0,6 0-14 0,3 0 0 0,0 0 0 16,0-5 129-16,3 5 23 0,3 0 5 0,3 0 1 15,-1-6-53-15,1 4-10 0,3-3-3 0,0 5 0 16,-3-8-51-16,9 8-10 0,-4-6-3 0,-2 1 0 16,0 2-20-16,-3 3-8 0,0-5 0 0,0 0-871 15,0 2-178-15</inkml:trace>
  <inkml:trace contextRef="#ctx0" brushRef="#br0" timeOffset="2423.8106">11471 918 1690 0,'0'0'48'0,"3"-5"11"0,0-3-47 0,0 3-12 16,0-3 0-16,3 2 0 0,-6 6 79 0,0 0 13 15,0 0 4-15,0 0 0 0,0 0-20 0,0 0-4 16,3 6-1-16,-3 2 0 0,0 5-23 0,-3 0-5 16,0 6-1-16,-3 7 0 0,0-7-2 0,0 10 0 15,-6 8 0-15,0 2 0 16,0 1-20-16,0-3-4 0,-3-2 0 0,0-1-1 0,6 3-6 0,-5-5-1 16,2-1 0-16,-3 4 0 0,0-3-8 0,6-6 0 15,-3 3 9-15,0 0-9 0,6-2 0 0,0-9 0 16,0 3 0-16,0-2 0 15,3-3-24-15,0-3-10 0,3-2-2 0,0-6 0 16,3 3-121-16,-3-8-25 0,0 0-5 0</inkml:trace>
  <inkml:trace contextRef="#ctx0" brushRef="#br0" timeOffset="3123.0363">11230 1175 1558 0,'0'0'34'0,"0"5"7"0,3 0 2 0,0 3 1 0,0-2-35 0,8-4-9 32,4 4 0-32,3-1 0 0,0-5 86 0,12-13 15 15,12-14 3-15,-4-2 1 16,-8 8-18-16,-6-6-4 0,-6 1-1 0,0 5 0 16,-4-3-57-16,1 3-11 0,-3-3-2 0,0 3-1 15,-3 2-11-15,0 1 12 0,-3 2-12 0,-3 3 12 16,3-6-12-16,-3 11 8 0,0-2-8 0,0-4 8 0,-6 6-8 15,3 3 10-15,0 5-10 16,0 0 10-16,0 0-10 0,0 8 0 0,0 3 0 0,0 2 0 0,-3 5 0 0,0 4 0 16,0-1 0-16,-3 5 0 15,3 3 0-15,-3 6 0 0,0 2 0 0,3-8 0 16,-3 8-9-16,0-8 9 0,0 3 0 0,0 0 0 16,0-1 0-16,0 1 0 0,0-6 0 0,0 9 0 15,-3-3 0-15,7-1 0 0,-4-4 9 0,3-1-9 0,0-10 12 16,0 0-2-16,3-3-1 0,0 0 0 0,3-10 3 0,-3 2 0 15,0-5 0-15,0 0 0 16,3-5 9-16,3-3 3 0,-1 0 0 0,1-5 0 0,3-5-4 0,-3-1-1 16,6 6 0-16,-6-8 0 0,0 7-11 0,0 1-8 15,0-3 12-15,0 3-12 0,0 2 0 0,0 1 0 16,-3 2 0-16,3 3 0 0,-3-3 0 0,0 8 0 0,-3 0 0 0,0 0 0 16,0 0-8-16,3 2 8 0,0 9-13 0,0-3 5 15,-3-3 8-15,3 8-8 0,-3-5 8 16,6 6-8-16,-6-1 8 0,6 0 0 0,0 0-9 0,2 6 9 15,1-1 0-15,3-4 0 0,0-1 0 0,0-5 0 16,3 2 35-16,-3-2 14 0,3-3 3 0,0-5 1 16,0 0-36-16,5 0-7 0,-5-5-2 0,3-3 0 15,0-5-54-15,3 2-11 0,-3-4-3 16,0 1 0-16,-4-2 52 0,1 1 8 0,-3 1 0 0,0-4 8 16,-6-1-8-16,0 3-16 0,0-2 4 0,-3-1 0 15,-6 1-16-15,3 2-3 0,-3 3-1 16,0 2 0-16,0 3 12 0,-3 3 1 0,0 5 1 0,-3 0 0 31,0 5-58-31,0-2-11 0,0 7-2 0,3-2-1 0,-2 6 80 0,-1-1 10 0,0 5 14 0,0-4-3 16,3-1 65-16,0 11 12 0,3-3 4 0,3 0 0 15,0-2-55-15,3-1-10 0,3 1-3 0,0-6 0 16,6 0-8-16,3 0-3 0,-4-5 0 0,7-3 0 0,0-2-5 0,3 2 0 16,-3-5-8-16,3-5 12 15,3-3-136-15,-4 0-28 0,4 3-6 0</inkml:trace>
  <inkml:trace contextRef="#ctx0" brushRef="#br0" timeOffset="3813.5988">12626 1278 1627 0,'0'0'46'0,"0"0"10"0,3-5-44 16,-3 5-12-16,0 0 0 0,0 0 0 0,3-3 131 0,-3-2 24 16,-3-3 5-16,3 8 0 0,0-6-130 0,0 6-30 0,-3-7 0 15,0 1 0-15,-3 1 20 0,-3 0 4 16,0 2 2-16,0-2 0 0,0-1-2 0,0 4-1 16,-3 2 0-16,0 0 0 0,3 0-13 0,-3 0-2 0,3 0-8 0,1 2 12 15,2 4-12-15,0-1 0 0,0-2 0 0,0 2-10 16,3 0 1-16,0 3 0 0,3 0 0 0,0 3 0 15,3-3-1-15,0 2 0 0,6 3 0 0,0-5 0 16,0 6 10-16,2-1-13 0,1-3 5 0,0 6 8 16,3 3 0-16,-3-6 0 0,0 0 0 0,0 6 0 15,-3-3 0-15,0 0 0 0,-3-1 0 0,-3 4 0 16,-3-1 0-16,0-4 12 0,0 2-12 0,-6-1 12 16,-3 1 13-16,-3 3 3 0,3-6 1 0,-3-5 0 15,0 3 11-15,0 2 1 0,-3-5 1 0,3-3 0 0,1 0-7 16,-4 3-2-16,3-8 0 0,0-5 0 15,3 2-8-15,0 1-1 0,0-1-1 0,3-5 0 16,0 3-23-16,0-3-10 0,6 3 1 0,-3-9 0 16,3 4-107-16,3 2-22 0,6-5-4 0,0-1-569 15,0 1-113-15</inkml:trace>
  <inkml:trace contextRef="#ctx0" brushRef="#br0" timeOffset="4243.1365">12959 1310 1698 0,'0'0'48'0,"0"0"11"0,0 0-47 0,0 0-12 0,0 0 0 0,0 0 0 16,0 0 130-16,0 0 24 0,-9 0 5 0,6 0 1 15,-3 0-146-15,0 0-29 0,0 2-5 0,0 4-2 16,-3-6 38-16,3 5 7 0,-3-5 1 0,1 8 1 16,-1-3-13-16,0 8-4 0,3-5 0 15,-3 6 0-15,-3 4 1 0,3-5 0 0,0 6 0 0,0-1 0 16,0 4-9-16,6-1-11 15,-3 2 3-15,3-4 0 0,0 2 8 0,3-5 0 0,3 0 0 16,0-3 0-16,0 0 0 0,0-5 8 16,3 3-8-16,0-3 0 0,0-6 10 0,6 1-2 15,0-6-8-15,0 1 12 0,3-6 7 0,0-3 1 0,-1-2 0 16,1 0 0-16,3-6-12 0,-3 1-8 16,0-3 12-16,0-1-12 0,0 4-8 0,-3-6-9 0,0 8-2 15,-7-8 0-15,1 9-32 16,0 1-6-16,0 1-2 0,-3 0 0 0,0 2 35 0,-3 6 8 0,0 2 0 15,0 3 1-15,0 0 15 0,0 0 13 0,0 0-2 0,-6 3-1 16,-3 8-41-16,3 2-8 0,-2 0-1 0,2 0-1 0,0 6 101 0,0-1 21 16,3 4 4-16,0-4 1 0,0-5-65 0,0 0-13 15,3 1-8-15,0-1 10 0,3 0-10 0,3-8 0 16,0 3 0-16,0-5-11 16,3 0-55-16,2-3-11 0,-2-6-3 0,0 6 0 15,0-13-121-15,3 3-25 0,0-4-5 0</inkml:trace>
  <inkml:trace contextRef="#ctx0" brushRef="#br0" timeOffset="4913.3327">13251 1270 806 0,'0'0'23'0,"0"0"5"0,0 0-28 0,0 8 0 0,-3 5 0 0,0-5 0 15,0 3 129-15,0 2 21 16,-3 3 4-16,3 2 1 0,-3 1-48 0,3-1-10 16,-6 4-1-16,6-4-1 0,0 3 35 0,-3 3 7 0,0-8 2 0,0 2 0 15,0-4-114-15,3 4-25 0,0-5 0 0,0 1 0 16,0-9 26-16,3 3 7 0,0-3 2 0,0 3 0 15,0-8-13-15,0 0-2 0,6-5-1 0,3 2 0 16,0-2 7-16,0-3 2 0,0-5 0 0,0-3 0 16,3 0-13-16,-3-3-3 0,3 1 0 0,-3-3 0 15,3 2-12-15,-1 1 9 16,-2 2-9-16,3-3 8 0,-3 6-8 0,0 0 12 16,0 2-12-16,-3 9 12 0,-3-6-12 0,0 2 0 15,0 6 9-15,-3 0-9 0,0 0 0 0,0 0 0 0,6 3 0 16,-6 8 0-1,3 2 0-15,-3-5 0 0,0 5 0 0,-3 6 0 0,3-6 8 0,0-3-8 0,-3 6 10 0,3 3-10 0,0-6 9 16,-3 5-9-16,3-4 8 16,-3-1-8-16,3-5 9 0,0 0-9 0,0 2 10 0,0-7-10 0,0 0 10 15,0-3-10-15,0 0 10 0,9 0-10 16,-6 0 19-16,6-6-3 0,-3-2 0 0,3-2 0 0,3-3 99 16,-3-1 19-1,2 1 4-15,-2-8 1 0,3 8-212 0,-3-3-43 0,0 0-8 0,3 3-1 0,-3 0 201 0,-3-1 40 31,0 9 8-31,0-3 1 0,0 3-109 0,-3-3-16 0,-3 8-16 0,0 0 3 32,0 0-101-32,0 0-20 0,3 8-4 0,0 5-1 0,-3-5 107 0,3 3 22 0,0 2 10 0,0 0-10 15,0 0 57-15,0 1 11 0,6-1 2 16,-4 0 1-16,4 0 51 0,0 0 9 0,0-7 3 0,0 7 0 16,0-10-255-16,3 2-50 0,0 0-11 15,0-5-1-15,0 0 157 0,3-5 36 0,0 5 0 0,-1-8 0 16,1 0 0-16,0-3 0 0,-3-2 9 0,3 0-9 15,-3 5 8-15,-3-8-8 0,0 3 0 0,0-3 8 0,-3 3-8 0,0 0 0 0,-6-1 0 0,0 1 0 16,0 3 0-16,-3 2-14 16,0 0 3-16,-3 2 1 0,0 1 10 0,0 2-13 0,0 3 5 0,-3 8 8 15,0-2-13-15,0 2 5 16,-3 5 8-16,3 0-13 0,3 6 23 0,0 2 5 0,0 0 1 0,3 3 0 16,0 2-4-16,3-7-1 0,3 2 0 0,3-3 0 15,3 1-11-15,3-6 10 0,0 0-10 0,3-5 10 16,3 0-10-16,3-2 0 0,2-6 0 0,-2-3 0 15,0 0-68-15,9-5-18 0,0 0-4 0</inkml:trace>
  <inkml:trace contextRef="#ctx0" brushRef="#br0" timeOffset="5632.4282">14822 1535 1302 0,'0'0'36'0,"0"0"10"0,0 0-37 16,0 0-9-16,0 0 0 0,0-3 0 15,0-5 76-15,3 3 14 0,0-1 2 0,-3-2 1 16,3 3-9-16,-3-3-1 0,3 3-1 0,-3 0 0 16,0 2-6-16,0-2 0 0,0-6-1 0,0 3 0 0,-3 0-22 0,0 0-4 15,-3-2-1-15,0 2 0 0,3 3-24 0,-3-3-4 16,1 2-2-16,-1 1 0 0,-3 2-7 0,0 3-2 15,3-5 0-15,-3 10 0 0,0-5-9 0,-3 8 0 16,0-2 0-16,3 2 8 0,-3 5-8 0,0-3 0 16,0 4-12-16,4 7 12 0,-4-3-12 0,3 3 12 0,-3 3-10 15,6-3 10-15,0 6 0 0,0-1 0 16,0-7 13-16,6 2-4 0,0 3 2 0,3-11 0 16,0 3 0-16,3-3 0 0,3-2 1 0,-9-11 1 0,9 8 0 15,3-3 0 1,-3-5 11-16,2 0 3 0,4-8 0 0,0 3 0 0,0-3-6 0,0-3-1 15,-3 3 0-15,6-10 0 0,-3 5-7 0,-6-1-1 16,-1-4-1-16,1 5 0 0,-3-1-2 0,0 1 0 0,-6 0 0 0,0 5 0 16,0-3 1-16,-3 3 0 0,0 3 0 0,3 5 0 15,-6-3-10-15,6 3 10 0,-9 0-10 0,4 0 10 16,5 0-19-16,-6 8-4 0,0-5-1 0,0 2 0 16,6 6-35-16,-3-8-7 15,3 2-2-15,0 0 0 0,6-2-155 0,-3 2-31 0,6 0-7 16</inkml:trace>
  <inkml:trace contextRef="#ctx0" brushRef="#br0" timeOffset="5978.3797">15078 1349 2134 0,'0'0'47'0,"0"0"9"0,0 0 3 0,-3-5 1 0,-3 2-48 0,0-2-12 15,1 0 0-15,2 5 0 0,-6-8 36 0,0 8 4 16,3-5 0-16,-3 5 1 0,3-6 15 0,-3 4 2 15,0 2 1-15,0 0 0 0,9 0-42 0,0 0-8 16,0 0-1-16,-3 2-8 0,-3 4 0 0,6-6-11 16,0 0 0-16,0 5 0 0,3 8 1 0,0-8 0 15,0 6 0-15,6 0 0 0,0 2 53 0,0 0 10 16,0 6 3-16,3-6 0 16,0 0-100-16,-1 6-19 0,1 2-4 0,-3-3-1 0,0 3 56 0,0-2 12 0,-3-3 0 0,0 0 0 15,-6 0 0-15,3 2 9 0,-6-5-9 0,0-2 12 16,-3 2 14-16,0-5 3 0,-3 5 1 0,0-7 0 15,-6 7 26-15,4-5 4 0,-4-3 2 16,3-2 0-16,-3 2 42 0,9-5 9 16,-6-5 2-16,3 5 0 0,0-3-88 0,0-2-18 0,0-1-9 15,0 4 10-15,6-9-116 16,-3 3-23-16,6-2-5 0,-3-1-1 0,3-2-40 16,6 8-8-16,0-9-1 0,3 4-833 15</inkml:trace>
  <inkml:trace contextRef="#ctx0" brushRef="#br0" timeOffset="6302.6059">14775 1537 1698 0,'0'0'48'0,"-3"8"11"0,-3-8-47 0,0 5-12 0,3-2 0 0,-3 5 0 16,3 3 122-16,0 2 22 0,3-5 5 0,0 10 1 15,0-7-50-15,0 5-11 16,3 2-1-16,0-4-1 0,0-1-41 0,0 0-8 0,3 0-2 0,0-2 0 15,0-1-26-15,3 1-10 16,0-3 0-16,0-3 9 16,-1 0-128-16,4 3-25 0,0-8-6 0</inkml:trace>
  <inkml:trace contextRef="#ctx0" brushRef="#br0" timeOffset="7591.8866">10459 2466 1299 0,'3'-8'28'0,"-3"8"7"0,0 0 1 0,0 0 0 0,0 0-28 0,0 0-8 0,0 0 0 0,0 0 0 16,-6 8 36-16,6-8 5 0,0 8 2 0,-3 8 0 15,-3-3-7-15,6 0-2 0,-3 3 0 0,0 3 0 16,3-4 10-16,-3-1 3 0,3 2 0 0,0-3 0 16,0 3-7-16,-3 0 0 0,0-3-1 0,3 0 0 15,0-2-8-15,0-1-2 0,-3 1 0 0,3-3 0 16,0-8-5-16,0 0 0 0,0 0-1 0,0 0 0 16,0 0-49-1,0 0-10-15,0 0-1 0,0 0-1 0,0 0 113 0,6-11 22 0,0 1 5 0,3-1 1 0,0-2-67 16,-3-1-12-16,3-7-4 0,0 3 0 15,-1-1-10-15,4-2-2 0,0 3-8 0,0-4 12 16,0 4-12-16,3-9 0 0,0 9 0 0,-3-3 0 0,0-3 0 16,3 8 0-16,-7 3 8 0,1 2-8 0,-3 1 0 0,3 7 8 15,-3-5-8-15,0 8 0 0,3 8 0 0,-3-5 0 16,0 7 0-16,0 1-10 0,-3 2 10 0,3 8 0 16,-6-2 0-16,3 2 0 0,0-3 0 0,-3 1 0 0,0 2 0 15,0-2 8-15,0 2-8 0,-3-5 0 0,3 0 8 0,-3-1-8 16,0 1 8-16,0-2-8 15,3-1 10-15,0-3-10 0,-3 4 12 0,3-4-4 0,0-10-8 16,0 5 12-16,0-5-4 0,0 0 0 0,0 0-8 0,0 0 12 16,9 0-1-16,-3-7-1 0,3 1 0 0,0-2 0 15,3-2-2-15,0-9-8 0,-1 6 12 0,1-3-4 16,-3-2 46-16,3-1 9 0,3 1 1 0,-6 4 1 31,0 1-103-31,3 0-21 0,0 5-4 0,-3-3-1 16,0 3 51-16,-3 3 13 0,0 2 0 0,-6 3 0 0,0 0-10 15,0 0 10-15,5 6-12 0,4 2 12 0,-6 0 0 16,0 2-8-16,-3 3 8 0,3 1 0 0,-3-1 0 0,0 0-8 16,3-2 8-16,-3 5 0 0,0-3-45 15,3-5-3-15,3 0 0 0,0 2-669 0,-3-2-135 0</inkml:trace>
  <inkml:trace contextRef="#ctx0" brushRef="#br0" timeOffset="7971.7599">11140 2524 1452 0,'0'0'41'0,"-3"-10"9"0,0 2-40 0,3 0-10 15,-3 2 0-15,0-2 0 0,-3 1 0 0,4-1 0 16,-4 0 0-16,3 2 0 0,-3 4 59 0,3 2 16 16,-3-6 3-16,3 12 1 15,-6-6-32-15,3 5-7 16,0 3 0-16,0 3-1 0,0 2-18 0,0 0-3 0,0 0-1 0,3 8 0 0,-3-7 7 0,3 9 2 0,0 1 0 0,-3 0 0 15,6-8 2-15,0 2 0 16,0-2 0-16,6 0 0 0,-3-3-4 0,3-2-1 16,0 0 0-16,0-1 0 0,3-7 1 0,-3-1 0 0,6-2 0 0,0-2 0 15,-3-1 7-15,3-5 1 0,-1 3 1 0,4-8 0 16,-3-1-13-16,3 4-2 0,-3-3-1 16,0-1 0-16,0 1-17 0,-3 5 10 0,-3-5-10 15,3 5 8-15,-3 3-8 16,0-6 0-16,-6 3 0 0,0 8 8 0,0 0-8 0,0 0 0 0,0 0 0 15,0 0 0-15,0 0 0 0,0 11 0 0,0-1 0 0,-3 1 0 16,0 2-12-16,0-5 12 0,3 3-10 16,0-3 10-16,0 2-26 0,3 1 1 15,0-1 0-15,3-4 0 16,0 2-106-16,2-8-21 0,-2 2-4 0,3-2-720 0</inkml:trace>
  <inkml:trace contextRef="#ctx0" brushRef="#br0" timeOffset="8181.5919">11560 2080 1321 0,'-6'13'28'0,"3"-5"7"0,0 0 1 0,-3 2 2 0,3 6-30 0,0 0-8 16,-3 5 0-16,0 0 0 0,3 3 64 0,-3 3 11 15,0 4 2-15,0 1 1 0,1 3-15 0,-1-4-3 0,3 1-1 0,-3 2 0 16,-3-4-18-16,6-1-3 0,0-3-1 0,0 1 0 15,0-9-24-15,0 1-5 16,3-6 0-16,0 3-8 16,-3 2-42-16,3-5-15 0,-3-5-3 0,3 0-756 0</inkml:trace>
  <inkml:trace contextRef="#ctx0" brushRef="#br0" timeOffset="8828.9025">11524 2400 1285 0,'0'0'28'0,"6"5"5"0,-6-5 2 0,3 8 2 0,3-5-29 0,0 2-8 0,3 0 0 0,-3-2 0 15,3 0 39-15,0-6 6 0,3 0 2 0,3-5 0 16,-3-2-21-16,0 2-4 0,2-3-1 0,4-5 0 16,-3 0-8-16,3 1-1 0,0-4-1 0,-3 1 0 0,0 2 0 0,-3-3 0 15,-1-2 0-15,1 2 0 0,-3 1 47 16,0-1 10-16,0 4 1 0,-6-4 1 15,0 6-103 1,-3 0-21-16,3-1-4 0,0 1-1 0,-3 5 80 0,-3 3 16 0,3 0 3 0,0 5 1 0,-3 0 44 16,0 5 9-16,0 3 2 0,-3 2 0 15,3 4-73-15,-6-1-15 0,0 8-8 0,0 5 10 16,0-7-58-16,-2 7-11 0,2 4-2 16,-3 4-1-16,0 0 51 0,0-2 11 0,0 2 0 0,0-2 0 15,3 0 23-15,-3-6 1 0,6 1 1 0,-3-1 0 16,3-7-1-16,3-1 0 0,-2-2 0 0,2-2 0 0,3-4-12 0,0-2-4 15,-3 0 0-15,3-8 0 0,0 0 4 0,0 0 0 16,0 0 0-16,8-5 0 0,1-3 11 0,-3 0 2 16,6-5 1-16,0-3 0 0,-3 5-10 0,0-2-1 0,0 0-1 0,0 2 0 31,-3 3-113-31,-3 0-22 0,3 3-5 0,-3-3-1 0,3 3 202 0,-6 5 40 16,0 0 8-16,0 0 1 0,6 5-104 0,0 3-20 15,-3-5 0-15,0 7-10 0,3-5 10 0,-1 3 0 0,1 0 0 0,3 3 0 16,0-3 0-16,3 2 0 0,0-2 0 15,0-2 0-15,0-4 0 0,3 4-8 0,0-12 8 0,3 4 0 16,-4-6 0-16,1 2 0 0,-3 1 0 0,0-5-8 16,3 2 8-16,-6-3 0 0,0 0 8 15,0 1-8-15,0 2 0 0,-3-5 0 0,-6-1 0 16,3 4 0-16,-6 2-10 0,3-5-3 0,-3-1-1 0,-3 7 0 16,3 1 14-16,-3-2-11 0,0 3 11 0,-3 5-10 15,3 0 10-15,0 5 8 0,-3 3-8 0,3-2 11 16,0 4 18-16,0 1 4 0,-3 2 1 0,6 5 0 15,-3-4 1-15,3 2 0 0,0-1 0 0,3 7 0 16,0-7-19-16,3-1-4 0,3 2-1 0,0-3 0 16,3-8-11-16,0 3 0 0,6-3 0 0,0 3 0 15,3-8-72-15,0 0-17 0,2-5-3 0</inkml:trace>
  <inkml:trace contextRef="#ctx0" brushRef="#br0" timeOffset="9669.7004">12257 2503 1494 0,'0'0'32'0,"0"0"8"0,0 0 0 0,0 0 3 0,0 0-35 16,0 0-8-16,-3 8 0 0,3-3 0 0,-3 3 45 0,3 5 7 15,0-5 2-15,-3 3 0 0,0-1-2 0,0 1 0 16,0 8 0-16,0-6 0 0,0 0-2 0,-3 0-1 16,3 0 0-16,-3 1 0 15,6-4-65-15,-6-4-14 0,6 2-2 0,-3-6-1 0,3-2 104 0,0 0 21 0,0 0 4 0,0 0 0 16,0 0-48-16,0 0-9 0,0-2-3 0,3-4 0 16,0-2 46-16,0 0 9 15,0 0 1-15,6 0 1 16,0-5-120-16,3 0-24 0,-3 0-5 0,5-6 0 0,-2 1 45 15,3 2 11-15,-3-3 0 0,0 6 0 0,0 0 0 0,0 0 0 16,0 2 0-16,-3 3 0 0,0 3 0 0,0 2-9 16,-4 3 9-16,4 0-8 0,-3 6 8 0,0 1-13 0,-3 1 5 0,3 6 8 15,-3 4-12-15,3-5 12 0,-6 6-10 0,0-3 10 16,3 2 0-16,-3 1 0 0,0-3 0 0,0 0 0 16,-3-1 0-16,3-4 0 0,0 0 0 0,0-1 0 15,0 1 0-15,0-3 0 0,0-8 0 0,0 0 0 16,3 5 0-16,-3-5 10 0,0 0-10 0,0 0 8 15,9-3 4-15,-3 1 0 0,0-4 0 0,0-2 0 16,6-2-4-16,-3-1 0 0,0 1 0 0,0-4 0 16,6-12-8-16,-7 13 0 0,1-6 9 15,3 3-9-15,0 1 0 0,-3 1 0 0,3 1 0 0,-3 5 0 0,0-5 0 0,0 2 0 16,0 3 0-16,0 3 0 0,-3 2 0 0,0 3 0 16,-6 0 0-16,3 3-8 0,3 2 8 0,-4 3 0 15,1 3 0-15,-3-3 0 0,0 2 0 0,3 1 0 16,0 0 0-16,0 2 0 0,-3-5-9 0,0 2-3 15,6 4-1-15,0-6 0 16,-3-1-105-16,3 4-21 0,0-8-4 0,3 7-521 0,-3-7-105 0</inkml:trace>
  <inkml:trace contextRef="#ctx0" brushRef="#br0" timeOffset="10063.4649">12935 2564 1393 0,'0'0'30'0,"3"-8"6"0,0 3 2 0,0-3 2 0,0 2-32 0,-3-4-8 15,0 2 0-15,0 0 0 0,0 0 109 0,0 3 20 0,-3-3 4 0,0 2 1 16,3-1-55-16,-3 1-11 0,-3 4-3 0,3-1 0 16,3 3-13-16,-9 0-4 0,3 3 0 0,0 2 0 15,-3 5-32-15,1-2-8 0,-1 6 0 0,0-4-8 16,3 3 0-16,-3 3 0 0,0-2 0 0,3 1 0 16,0 1 0-16,0 3 8 0,3-6-8 0,-3 6 0 15,9-4 12-15,-3-1-12 0,3-1 12 0,0-3-12 16,6-4 12-16,-3 2-12 0,-6-8 12 0,12 2-12 15,0 1 20-15,-3-8-4 0,3-1 0 0,-1 1 0 0,1-5 4 16,0 2 1-16,0-6 0 0,0 1 0 0,-3 0-11 0,0 0-2 16,-3 2-8-16,3-2 12 15,-6 0-12-15,0 2 9 0,0 6-9 0,0-3 8 16,-3 3-8-16,0 2 0 0,-3 0 0 0,3 3 0 16,-3 0 0-16,0 6 8 0,-3-1-8 0,3 0 0 15,0 6 0-15,-3-1 0 0,0 4 0 0,3-4 0 16,-3 3 0-16,3-2 0 0,3-1 0 0,0-2 0 0,-3 0 0 0,3 0 0 15,0-8 0-15,0 0 0 0,0 0-26 0,0 0 2 16,12 6 1-16,0-1 0 16,0-8-113-16,3-2-24 0,0-3-4 0,-1 3-460 15,1-9-93-15</inkml:trace>
  <inkml:trace contextRef="#ctx0" brushRef="#br0" timeOffset="10261.3117">13295 2040 1576 0,'0'0'35'0,"0"0"7"0,-6 8 2 0,-3 5 0 0,4 0-36 0,-4 1-8 0,6 7 0 0,-6 3 0 16,3-6 88-16,-3 9 15 0,0-1 3 0,0 3 1 15,0 0-53-15,-3 6-10 0,-3 2-3 0,6 0 0 16,0 0-19-16,3 0-4 16,-2-5-1-16,2 2 0 0,0-8-28 0,0 1-5 0,6-6-2 0,-3-5 0 31,3-3-78-31,0 3-16 0,-3-5-4 0,0 2-704 0</inkml:trace>
  <inkml:trace contextRef="#ctx0" brushRef="#br0" timeOffset="10481.3951">13182 2551 1160 0,'9'-14'32'0,"-6"6"9"0,3 3-33 0,3-8-8 16,3 2 0-16,0 1 0 0,0-1 206 0,0 3 39 16,3 3 8-16,-1 0 2 0,-2-1-152 0,3 6-31 15,0 0-5-15,-3 3-2 0,0 5-49 0,0-5-16 16,-3 5 8-16,3-1-8 0,-3 7 0 0,-3-9 10 15,0 6-10-15,-4-1 8 0,1 3 1 0,0 3 0 0,0-3 0 16,-3 1 0-16,0 2 2 0,-3-1 0 0,3 1 0 16,-3-2 0-16,0-4-3 0,3 1-8 15,-2-3 12-15,2-3-4 16,0-5-72-16,0 0-14 0,0 0-3 0,0 0-579 16,5-3-116-16</inkml:trace>
  <inkml:trace contextRef="#ctx0" brushRef="#br0" timeOffset="10539.6169">13501 2331 832 0,'0'0'24'0,"0"0"4"0,0 0-28 0,0 0 0 0,0 0 0 0</inkml:trace>
  <inkml:trace contextRef="#ctx0" brushRef="#br0" timeOffset="10770.7033">13691 2474 1476 0,'0'0'32'16,"-6"0"8"-16,0 0 0 0,-3 3 1 0,-2-3-33 0,2 2-8 0,0 3 0 0,-3-2 0 0,3 2 183 16,-3 3 34-16,3-2 7 0,-3 2 2 31,3 2-242-31,0-2-48 0,0 3-9 0,0 2-3 0,3 0 86 0,3 0 17 0,0 1 3 0,0-1 1 16,3 0-63-16,3 0-13 0,0 0-3 0,3-7 0 15,0 2 90-15,3-3 18 0,3 0 3 0,0-2 1 0,3 0-64 16,0-3-21-16,0-3 0 0</inkml:trace>
  <inkml:trace contextRef="#ctx0" brushRef="#br0" timeOffset="11121.754">13962 2484 2016 0,'0'0'44'0,"0"0"10"0,-6 0 2 0,0 0 0 0,0 0-45 16,-3 0-11-16,0 0 0 0,3 6 0 0,-5 2 48 0,-1 5 7 31,-9 13 1-31,6 1 1 0,3-9 15 0,3 9 2 16,6-6 1-16,0 0 0 16,6-8-52-16,0 1-11 0,3-9-1 0,0 0-1 15,3-5-10-15,3-2 0 0,-3-1 0 0,3-2 0 16,0-1 0-16,2-2-14 0,-5-2 3 0,3 4 1 15,-3-7 0-15,-3 8 0 0,3 2 0 0,-3-2 0 16,-3 5 2-16,-3 0 0 0,6 0 0 0,-6 0 0 16,0 0-4-16,0 0 0 0,3 5 0 0,3 3 0 15,-6-8 12-15,3 8-12 0,0 0 12 0,3 3-12 0,-3-9 0 0,6 4-1 16,-3-1 0-16,3-2 0 16,0-1-42-16,-4 1-8 0,7-6-1 0,-3 3-1 15,6-2-125-15,0-4-25 0,-3-2-5 0,0 6 0 0</inkml:trace>
  <inkml:trace contextRef="#ctx0" brushRef="#br0" timeOffset="11337.6911">14328 2122 1370 0,'3'-21'39'0,"0"13"8"16,-3 3-38-16,-3-3-9 0,3 8 0 0,0 0 0 0,0 0 62 0,0 0 10 16,-6 2 3-16,-3 9 0 0,0 2-33 0,0 0-6 15,1 3-2-15,-4 8 0 0,0 2 18 0,-3 1 4 16,3 5 1-16,0 7 0 0,-6 6 22 0,6-2 4 15,-6 2 1-15,9-3 0 0,1 0-4 0,2-2 0 0,-3-3 0 0,9 0 0 16,3-3-47-16,0-7-9 0,3 5-3 0,0-11 0 16,2-3-21-16,-2 4-10 0,6-7 1 0,-3 1 0 15,3-5-95 1,3-1-20-16,-3-4-3 0</inkml:trace>
  <inkml:trace contextRef="#ctx0" brushRef="#br0" timeOffset="11945.7926">15421 2191 1792 0,'0'0'40'0,"0"0"8"0,0 0 1 0,0 0 1 0,0 0-40 0,3-11-10 0,3 3 0 0,-6 0 0 15,3 3 68-15,0-3 12 0,0-3 3 0,-1 4 0 16,-2-7-27-16,0 1-4 0,-2-5-2 0,2 4 0 15,-3-4-3-15,3 2-1 0,-6 0 0 0,3 3 0 16,0-3-26-16,-6 3-6 0,0-6-1 0,-3 6 0 16,0 0-5-16,0 5-8 0,3 3 11 0,-3 5-11 15,0 5 0-15,3 3 0 0,-6-3 0 0,4 8 0 0,-4 3 0 0,0 8-16 16,3-6 4-16,-6 9 0 0,6-1 12 0,-3 6-12 16,0 3 12-16,0-1-12 0,1 3 12 0,2 3 0 15,0-1 0-15,0-2 0 0,0 3 12 0,0 2 0 16,0-2-1-16,3-3 0 15,3 0-11-15,0-2 10 0,3-6-10 0,-3 0 10 16,3-3-10-16,3-7 0 0,0 2 0 0,0-3 0 16,3 1-22-16,-3-6-6 0,3 0-2 0,0-5 0 15,0 0-149-15,-3-8-29 0,0 0-7 0</inkml:trace>
  <inkml:trace contextRef="#ctx0" brushRef="#br0" timeOffset="12374.3206">15016 2445 1739 0,'0'0'49'0,"0"0"11"0,6-6-48 0,-6 6-12 0,6 0 0 0,3-7 0 16,0 1 31-16,0 6 3 0,2-8 1 0,1 6 0 16,3-1-11-16,0 3-3 0,0-8 0 0,3 8 0 15,-3-3-2-15,6 3-1 0,-7-2 0 0,4 4 0 16,-3 4-4-16,0-1-1 0,0 0 0 0,0 3 0 16,-3 5-13-16,0 1 11 0,0 2-11 0,-6-1 10 15,-1 4-2-15,1 2 0 0,-3-2 0 0,0 2 0 16,0-3 4-16,0 1 0 0,-3 2 0 0,0-2 0 15,-3 2 2-15,3-8 1 0,0 5 0 0,0-4 0 16,3-1-7-16,0-5-8 0,0 2 11 0,0-2-11 16,3-2 12-16,-6-6-12 0,6 2 12 0,3-2-12 15,0 0 16-15,0-2-3 0,0-4-1 0,3-7 0 16,0 3-4-16,3-4-8 0,-4 1 11 0,1-3-11 0,6-2 0 16,-9 4-9-1,3-4-1-15,-3 2 0 0,3-2-6 0,-3 2 0 0,-3 0-1 0,0 3 0 16,-3 2 17-16,3 0-12 0,0 1 12 0,-3 5-10 0,-3 5 10 0,0 0 0 15,0 0 10-15,0 0-10 0,-3 10 25 0,0 3-1 16,0 1 0-16,0-1 0 0,0-3-8 0,3 6-1 16,-3 3-1-16,3-6 0 0,0 0-14 0,0-5 0 15,0 3 0-15,3-3 0 0,0 2-12 0,0-4-6 16,3 2-1-16,0-1 0 16,0-7-113-16,-1 6-22 0,7-6-5 0,-3 0-1 15,3-3-33-15,0 0-7 0,0-4-2 16</inkml:trace>
  <inkml:trace contextRef="#ctx0" brushRef="#br0" timeOffset="12627.6447">15820 2601 1090 0,'0'0'24'0,"0"0"4"0,0 0 2 0,0 0 2 0,0 0-32 0,-3 8 0 0,3 0 0 0,-6 2 0 16,3 4 123-16,0 1 18 15,-3-1 4-15,3-1 1 0,0 0-47 0,0 0-10 16,-3-2-1-16,3 2-1 0,3-5-18 0,0 0-3 0,0-3-1 0,0-5 0 16,3 8-21-16,-3-8-4 0,0 0 0 0,6 0-1 15,0 0-15-15,3-2-2 0,0-4-1 0,2-2 0 16,1 0 2-16,0-5 0 0,3 0 0 0,-3 0 0 15,0 0-1-15,0-3 0 0,0 0 0 0,0 3 0 16,0-1-11-16,-3 4-3 0,-4 2 0 0,1 0 0 16,3 3-8-16,-3-1 0 0,-6 6 0 0,0 0 8 15,0 0-8-15,0 0 0 0,0 0 0 0,-3 11 0 16,3-1 0-16,0 4 0 0,0 2 0 0,0-3 0 0,-3 0-16 16,0 3-3-16,3-3 0 0,0 0 0 15,0 1-33-15,0-4-8 0,0 3 0 0,6 1-646 16,0-9-129-16</inkml:trace>
  <inkml:trace contextRef="#ctx0" brushRef="#br0" timeOffset="12900.5821">16296 2559 1623 0,'0'0'36'0,"0"0"7"0,-3-6 1 0,3 6 2 0,0-2-37 0,-3-6-9 15,0 2 0-15,0 6 0 0,-3-5 60 0,3 2 11 0,-3 1 1 0,6 2 1 16,-6 0-29-16,0 2-5 0,-3 1-2 0,3 2 0 16,0 1-8-16,0 2-1 0,-3 0-1 0,3 5 0 15,-3 0 1-15,6 3 1 0,-2-3 0 0,2 8 0 16,0-8-9-16,0 3-3 0,3-2 0 0,3 1 0 16,0-1-17-16,3-1 0 0,-1 0 0 0,4-5 0 15,0 3 0-15,0-3 0 0,3-6-8 16,0 4 8-16,3-4-116 15,0 1-18-15,0-6-3 0,3 1-731 0</inkml:trace>
  <inkml:trace contextRef="#ctx0" brushRef="#br0" timeOffset="13183.3314">16790 2074 1594 0,'-21'19'45'0,"15"-11"10"0,0 5-44 0,-3 6-11 15,-6-1 0-15,3 3 0 0,3 3 64 0,1 3 12 16,-4 2 1-16,-3 2 1 0,0 6-6 0,3-2 0 0,0-3-1 0,0 2 0 16,-3 0-32-16,3 1-7 15,0-6 0-15,7 3-1 0,-4-6-19 0,0 1-3 16,0-4-1-16,0-2 0 0,6 1-16 0,0 1-4 15,-3-7-1-15,3 0 0 16,0-3-31-16,0 1-5 0,0-6-2 0,0 2-561 16,0-5-112-16</inkml:trace>
  <inkml:trace contextRef="#ctx0" brushRef="#br0" timeOffset="13429.2507">16507 2553 1825 0,'0'0'52'0,"0"0"11"0,0 0-51 0,0 0-12 0,6-2 0 0,0-4 0 15,-6 6 72-15,6-5 12 0,6 2 3 0,0-2 0 16,-3 0-39-16,6 2-7 0,-4 3-1 0,4-5-1 16,0 2-31-16,0 6-8 0,-3 2 0 0,3 0 0 15,0 3 0-15,0 0 0 0,-3 0 0 0,-1 3-8 16,-8 5 8-16,3 0 0 0,-3-3 0 0,0 3-8 16,-6 0 8-16,3 5 0 0,3-5 10 15,0 2-10-15,-6 1 20 0,-3-1-3 0,3-2 0 0,0-3 0 16,3 0-1-16,-3 3-1 0,1-8 0 15,2 3 0-15,0-3-29 0,2-6-6 0,-2-2 0 16,0 0-658-16,9-2-131 0</inkml:trace>
  <inkml:trace contextRef="#ctx0" brushRef="#br0" timeOffset="13511.0284">16870 2469 1162 0,'9'-3'25'0,"-9"3"6"0,0 0 1 0,0 0 1 0,0 0-33 0,0 0 0 0,0 0 0 0,0 0 0 16</inkml:trace>
  <inkml:trace contextRef="#ctx0" brushRef="#br0" timeOffset="14082.5785">17016 2564 1483 0,'-12'2'32'0,"12"-2"8"0,0 0 0 0,0 0 2 0,0 0-34 0,0 0-8 0,-9 0 0 0,9 0 0 16,-3 3 49-16,-6 0 8 0,-3-1 2 0,4 4 0 15,-1-1-13-15,0 6-2 16,-3-6-1-16,3 5 0 0,-3 1-6 0,3 2-1 0,0-5 0 16,0 3 0-16,-3 2-16 0,3-2-3 15,3-3-1-15,3 2 0 0,0 1-16 0,3-3 0 0,6 0 8 0,-3 2-8 16,0-5 0-16,3 6 0 0,-3 0 0 0,6-9 0 16,-3 1 8-16,-6-3-8 0,0 0 9 0,9 3-9 15,3-3 25-15,0-3-1 0,-6 0 0 0,0 1 0 16,3-4 11-16,-3-2 1 0,3 0 1 0,-3 3 0 15,-4-5-27-15,7-1-10 0,3-2 0 0,0 0 9 0,-3 2-9 16,0-2 0-16,6 2 9 0,-3 1-9 0,0-4 16 0,0 9 0 16,-3-8-1-16,0 8 0 0,-1-3-7 0,1 8 0 15,-9 0-8-15,0 0 12 0,0 0-12 0,0 0 0 16,0 0 0-16,0 0 0 0,0 0 0 0,-6 2 0 16,6 9 0-16,0-6 0 0,-6 3 0 0,4 0 0 15,2 3 0-15,2-4 0 0,-4 1 0 0,2 3 0 16,0 0 0-16,2-3 0 0,4-1 0 15,-6 1 12-15,0-2 0 0,0-6 0 0,6 5 1 16,0-2 0-16,-6-3 0 0,9 0 0 0,3-3 6 0,0-2 1 16,3-1 0-16,-6 1 0 0,0-3-11 0,3-2-1 0,12-4-8 15,-1 4 12-15,-8-3-12 0,3 2 0 16,3 3 0-16,0-5-10 0,-6 5-12 0,-3 3-2 16,-3-1-1-16,-4 4 0 0,7-4 8 0,-6 4 1 0,-6 2 1 0,0 0 0 15,0 0 15-15,3 10-12 0,-3-2 12 0,-3 3-12 16,-3 2 12-16,0 0 0 0,6 0 0 0,-6 1 10 15,-2 2 6-15,2-1 0 0,6-1 1 0,-3 2 0 16,3-1-9-16,0-1-8 0,0-4 9 0,3 3-9 16,3-5-10-16,2 3-8 0,-5-6-2 0,6 1 0 15,0-4-53-15,3 1-11 0,-3-3-3 0,0 0-572 16,0-5-114-16</inkml:trace>
  <inkml:trace contextRef="#ctx0" brushRef="#br0" timeOffset="14362.457">17710 2577 1598 0,'12'-8'35'0,"-12"8"7"0,-3-5 2 0,3 5 1 0,-6 0-36 0,6 0-9 0,-6-8 0 0,-6 5 0 15,-6 3 101-15,3-2 19 0,3 2 3 0,0 0 1 16,-3 2-25-16,3 1-5 0,-2 5-1 0,2-6 0 16,6 4-50-16,-3-4-11 0,0 6-1 0,3-2-1 0,6-6-41 0,0 10-8 15,-3 1-1-15,3 2-1 0,6-8 10 0,-3 3 3 16,3 5 0-16,-3 1 0 0,0-9 8 0,3 6 0 15,0 4 0-15,0-1 0 0,-9-1 0 0,3 0 0 16,3 0 0-16,-3 1 0 0,3-4 8 0,-3 6 3 0,-3 3 1 0,-3-6 0 16,6 0 16-16,-3 0 4 0,-9 1 1 0,3-7 0 15,6 1 7-15,-3-2 0 0,-3-1 1 0,-3 0 0 16,3 1-21-16,0 1-5 0,0-7-1 0,-3 3 0 31,0-6-150-31,1 3-29 0,-1-7-7 0</inkml:trace>
  <inkml:trace contextRef="#ctx0" brushRef="#br0" timeOffset="14515.0424">17076 2035 2445 0,'0'0'69'0,"0"0"15"0,0 0-67 0,0 0-17 0,0 0 0 0,-3 0 0 15</inkml:trace>
  <inkml:trace contextRef="#ctx0" brushRef="#br0" timeOffset="51903.7138">6268 9364 918 0,'0'0'26'0,"0"0"6"0,-3-6-32 0,3 4 0 0,-3-4 0 0,3 1 0 16,0 2 123-16,0 3 18 0,0 0 4 0,0 0 1 15,0-5-41-15,0 5-8 0,0 0-1 0,0 0-1 16,6-5-29-16,-3 0-6 0,-3-1 0 0,3 4-1 16,-3 2-22-16,6-6-4 0,0 4-1 0,0-1 0 15,-3-2-6-15,-3 5-2 0,0 0 0 0,8-3 0 16,4-2-2-16,-3 2-1 0,-9 3 0 0,9-2 0 16,0-1-8-16,3 3-1 0,-3 0-1 15,3 0 0-15,0 0-11 0,0 3 0 16,-3 2 0-16,3-3 0 0,-1 1 0 0,4-3 0 15,-3 3 0-15,3-1 0 0,0 4 0 0,0-1 0 0,3-2 0 16,0-1 0-16,-1 1 0 0,1 0 8 0,-3 2-8 0,6-2 0 16,0-1 0-16,3-2 0 0,-6 5 8 0,2-2-8 15,4 2 0-15,0 1 0 0,0-6 0 0,0 2 0 16,-4 1 0-16,4 2 0 0,0 1 0 0,0-6 8 16,0 2-8-16,2 3 8 0,-5 1-8 0,3-4 8 0,0-4-8 15,0 2 10-15,6-3-10 0,-1 0 10 16,1 3-1-16,-6-2 0 0,3 2 0 0,-1-3 0 0,7 3 0 0,0-2 0 15,-3 2 0-15,2 0 0 0,-2 0-9 0,0 2 0 16,-3-2 9-16,3 0-9 0,2-2 0 0,-2 2 9 16,3-6-9-16,-3 6 0 0,2 0 9 0,1 0-9 15,0-2 0-15,2-1 9 0,4 3-9 0,-6-3 0 16,3 1 9-16,-1-1-9 0,1 3 8 0,3-3-8 0,-6-2 8 16,5 2-8-16,4 3 10 0,0-2-2 15,-4 2-8-15,1-3 12 0,3 1-4 0,-7-1-8 0,4-2 11 16,0 5-11-16,-4 0 9 0,7 0-9 0,0-6 0 15,-1 4 9-15,-5-1-9 0,3 0 0 0,0 1 0 0,2 2 0 16,-2-3 0-16,-3 0 8 16,2 6-8-16,1-3 0 0,-6-3 0 0,5 1 8 15,-2-1-8-15,3 3 0 0,3-3 8 0,-4 3-8 16,1 3 0-16,-6-3 8 0,2 0-8 0,1-3 0 0,0 1 9 0,0 2-9 16,-4 0 0-16,4 0 9 0,3 0-9 0,-1 0 0 15,-5-3 9-15,0 1-9 0,3-1 0 0,-4 3 9 16,7 3-9-16,-6-1 0 0,-3 1 0 0,-1-1 0 15,1 4 0-15,3-4 0 0,-3 1 8 0,-1-3-8 16,1 3 0-16,0 2 0 0,3-2 0 0,-1-3 0 16,-5 2 0-16,6-2 0 0,3 0 0 0,-4 3 8 0,1-3-8 15,0 3 0-15,-3-1 0 0,2-2 0 16,1-2 0-16,0 4 0 0,0 1 0 0,2-3 0 0,1 3 0 0,-3-3 0 16,-3-3 0-16,2 3 0 0,1 3 0 0,3-3 8 15,-3 2-8-15,-4-2 0 0,4 0 0 0,-6-2 0 16,0-1 8-16,-1 3-8 0,1 0 0 0,-3 0 0 15,0 0 9-15,-3 0-9 0,-1-3 8 16,1 3-8-16,0 0 8 0,0 0-8 0,0 0 9 0,-3 0-9 16,-3-2 12-16,2 2-12 15,-2 0 12-15,0 0-12 0,-3 0 12 0,0 0-12 16,-3 0 12-16,3-3-12 0,-3 3 12 0,0 0-12 0,-3 3 10 0,3-1-10 16,-3-2 8-16,-6 0-8 0,8 3 8 0,1 0-8 15,-9-3 0-15,6 2 8 0,6-2-8 0,-3 3 0 16,0-3 9-16,3 0-9 15,3 0-66-15,0 0-18 0,-3 0-3 0,6-3-1039 0</inkml:trace>
  <inkml:trace contextRef="#ctx0" brushRef="#br0" timeOffset="53479.5687">16519 9382 777 0,'-18'3'16'0,"12"-3"4"0,0 2 1 0,-3 1 3 0,0 0-24 0,0-1 0 0,1-2 0 0,-1 3 0 16,0-3 54-16,-3 3 6 0,0-1 2 0,3 1 0 16,0 0-9-16,3-1-1 0,0-2-1 0,-3 6 0 0,3-1 19 0,6-5 4 15,0 0 1-15,0 0 0 0,0 0-3 0,0 0-1 16,0 0 0-16,0 0 0 0,0 0-14 0,3 5-2 15,3 0-1-15,3 1 0 0,0-4-8 0,3 1-2 16,-3 0 0-16,3-1 0 0,0 1-12 0,3-3-2 16,-4-3-1-16,4 1 0 0,0-4-6 0,3 4-2 15,0 2 0-15,0 0 0 0,3-6-9 0,-1 1-3 16,7 2 0-16,-3 1 0 0,-3-1-9 16,6 1 12-16,2-1-12 0,1 0 12 15,-6 1-12-15,6-1 10 0,3 0-10 0,2 3 10 0,4 3-10 16,-6-3 12-16,-1-5-12 0,4 2 12 15,9-2-4-15,-4 5-8 0,-2 2 12 0,3 1-4 0,2-6 0 0,1 6 0 16,-6-3 0-16,2 0 0 0,-2 0 1 0,3 0 0 16,2 0 0-16,-5 0 0 0,0 0-1 0,3 3-8 15,8-6 12-15,-2 6-4 0,-1 2-8 0,-2-5 8 16,0 0-8-16,-1 0 8 0,1 0 1 0,-3 3 0 0,5-1 0 16,-2 1 0-16,0 0-1 0,-1-1-8 0,4-2 12 0,-3 0-4 15,-1 0-8-15,-2 0 8 0,0 3-8 0,2-1 8 16,-2 4-8-16,2-4 0 0,-2 4 9 0,3-6-9 15,5 0 0-15,-2-3 9 0,-3 3-9 0,-1 0 0 16,4 0 10-16,0 3-10 16,2-6 8-16,-2 0-8 0,2 1 0 0,1-1 8 0,0 3-8 0,-4 3 0 15,1-3 0-15,2 0 0 0,-2 0 0 0,6-3 0 16,-1 3 0-16,-2 0 0 16,2 0 8-16,-5 0-8 0,0-3 12 0,-4 1-2 15,1-1-1-15,0 1 0 0,-1 2-9 0,4 0 0 0,-3-8-12 0,2 2 12 16,1 1 0-16,-1 0 0 0,4-3 0 0,-6 5 0 15,-1 3 0-15,1-3 0 0,6 1 0 0,-1-3 0 16,1-1 0-16,-4 4 0 0,-2-4 0 0,0 6 0 16,-4-5 0-16,1 0 0 0,-3 2 0 0,-1 0 0 15,-2 3 0-15,3-2 0 0,0 2 0 0,-1-3 0 0,1 1 0 16,0 2 0-16,-7 2 0 0,-2-2 0 0,3-2 0 0,-6 2 8 16,2 0-8-16,-5 0 0 0,0-3 0 0,0 3 0 15,0-3 0-15,-1 1 0 0,-2 2 0 0,0-3 0 16,0 0 0-16,-3 3 0 0,3 0 0 0,0 0 0 15,-4 6 0-15,4-6 0 0,0 2 0 0,-6 1 0 16,3-3 0-16,-3 3 0 0,-3 2 0 0,-1-3 0 0,1 1 0 16,-3 0 0-16,3 2 0 0,-6 0 0 0,0-2 0 15,3 2 0-15,-3-2 0 16,-6-3 0-16,3 3 0 0,3-3 0 16,-3 5-43-16,-3-5-13 0,-6 5-4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09-10T14:56:50.67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6420 9417 716 0,'0'0'16'0,"0"0"3"0,0 0 1 0,0 0 0 0,2-8-20 0,-2 2 0 0,0-2 0 0,0 0 0 31,0 8-30-31,3-5-10 0,3 0-1 0,-3 0-235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09-10T15:08:23.3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3708 8795 1440 0,'0'0'32'0,"0"0"6"0,0 0 2 0,0 0 0 0,0 0-32 0,0 0-8 15,0 0 0-15,0 0 0 0,3-6 62 0,-3 1 11 0,0 0 3 0,0-3 0 16,0 3 0-16,0-1 1 0,-3-4 0 0,3 2 0 15,-3-3-8-15,0 1-1 0,0-4-1 0,0 1 0 16,-3 0-11-16,0-3-1 0,0 0-1 0,-3 0 0 16,3-2-14-16,-3 2-4 0,0 0 0 0,-3 0 0 15,1 0-8-15,-1 3-3 0,3 0 0 0,-9-3 0 16,0 3-3-16,3 0-1 16,-6-1 0-16,0-2 0 0,1-2-5 0,-4 2 0 0,-6 3-1 0,-6 0 0 15,4-1-2-15,-7 4 0 0,0-1 0 16,-2 3 0-16,5 3-13 0,0 0 11 0,-3-1-11 0,13 4 10 15,-4 2-10-15,0 2 0 0,-3-2 0 0,4 3 8 0,-4 0-8 0,0-1 0 16,-3-2 0-16,-5 3 0 16,-1 0 0-16,3-1 0 0,4 4 0 0,5-4 0 15,0 1 0-15,0 2 0 0,3-2-12 0,4-1 12 16,2 1 0-16,0-3 12 0,-3 5 0 0,6-2 0 16,-2 0-12-16,5-1 0 0,0 1 0 0,0 0-11 0,0-1 11 0,0 4 0 15,3-6 0-15,3 2 0 0,-3 1 0 0,3-1 8 16,0 4-8-16,1-6 0 0,2 0 0 0,0 2-15 15,-3 1 3-15,3-3 0 0,-3 0 12 0,3 0 0 16,0-3 0-16,3 3-839 16,-3 0-167-16</inkml:trace>
  <inkml:trace contextRef="#ctx0" brushRef="#br0" timeOffset="1106.7116">606 8160 1263 0,'0'0'28'0,"0"0"5"0,0 0 2 0,0 0 1 0,0 0-36 0,0 0 0 15,0 0 0-15,0-8 0 0,6 3 85 0,-6-3 11 16,0 2 1-16,0-4 1 0,0 2-32 0,0 0-6 16,0-3-2-16,0 1 0 0,0-1-3 0,0 3-1 0,0-2 0 15,-6 2 0-15,6-6-11 0,-3 6-3 16,3-2 0-16,-6 2 0 0,3 0-20 0,0-3-5 16,-6 1-1-16,4 2 0 0,2 3-6 0,-6-1-8 15,0 1 11-15,0 5-11 0,3 0 8 0,-3 0-8 16,0 0 0-16,-3 5 0 0,3 1 0 0,0 4 0 0,6-2 0 0,-6 5 0 15,0-2 0-15,3 7 0 0,0 1 0 0,6 2 0 16,-8 8 0-16,8-2 0 0,-6-3 0 16,6-3-9-16,0-3 9 0,0 3 0 0,6 1 0 15,-6-1 0-15,8 0 0 0,-5 0 0 0,0-2 10 16,6-4-10-16,-3 1 8 0,3-5-8 0,-3-3 0 0,-6-8 9 16,0 0 3-16,9 8 1 0,-9-8 0 0,18 2 0 15,-18-2 11-15,9 0 1 0,-9 0 1 0,12-5 0 16,0-5 3-16,-3-4 1 0,0 1 0 0,-6-3 0 15,2-5-13-15,-2 0-2 0,3-3-1 16,-6 0 0-16,0 3-14 0,3 0 11 0,-3-3-11 16,0 8 10-16,-3 3-10 0,3 0 0 0,0 0 0 15,0 5 8-15,0 0-8 0,0 0 0 0,-6 5 0 0,6-2 0 0,0 5 0 0,0 0-11 16,0 0 11-16,6 8-8 0,-6 0 8 0,3 2-12 16,0 3 12-16,3 3-12 0,-6-2 12 0,3 1 0 15,3 1 0-15,-3 0 0 0,0-3 0 16,3 1 0-16,-3-1 0 0,6 0 0 15,-3-5-34-15,6 0-2 0,-3-3 0 0,-3-2 0 16,9 0-161-16,-6-3-33 0,3-3-6 0</inkml:trace>
  <inkml:trace contextRef="#ctx0" brushRef="#br0" timeOffset="1594.8619">1124 7694 1868 0,'0'0'41'0,"0"0"9"0,0 0 2 0,0 0 0 0,0 0-42 0,-6-3-10 15,6 3 0-15,-9-2 0 0,3 2 66 0,0-3 11 0,6 3 3 0,-6 0 0 16,-2 0-45-16,-1 3-9 0,3-3-2 0,-3 2 0 16,0 4-6-16,0-4-2 0,0 4 0 0,0-1 0 15,3 0-16-15,0 1 0 0,-3 1 0 0,3-1 0 16,0 2 0-16,6-3 0 0,-3 3 0 0,6 0 0 16,-3 0 0-16,6 0-9 0,0 0 9 0,3 0-12 0,-3-3 12 0,6 3 0 15,3-3-9-15,0 0 9 0,-3-2 0 0,5 2 0 31,-5-2-9-31,6 2 9 0,-6-2 0 0,0 0 0 0,6 2 0 16,-9-2 0-16,3 2 0 0,-3 0 0 0,-3-2 0 16,0 2 0-16,3 3 0 0,-6 0 0 0,2 0 0 15,-5 0 0-15,0 0 0 0,0 5 0 0,0 3 0 0,0-6 9 0,-5-2 8 16,2 3 2-16,-3 2 0 0,3-2 0 16,-3-1 5-16,3 1 2 0,0-3 0 0,-6 0 0 0,3 0-14 15,3-3-4-15,0-5 0 0,-3 3 0 0,3-3-16 0,-3-3-4 16,6 0-1-16,-3-2 0 15,0-3-175-15,0 0-34 0,6-5-7 0</inkml:trace>
  <inkml:trace contextRef="#ctx0" brushRef="#br0" timeOffset="1756.5452">1145 7641 1407 0,'0'0'31'0,"3"8"6"0,3-3 2 0,0 3 1 0,-6 3-32 0,3 0-8 0,3 2 0 0,-6 0 0 16,6 0 74-16,0 0 14 0,-3 3 2 0,3-2 1 15,3-1-42-15,-3-3-8 0,0 4-1 0,-6-4-1 16,3-2-22-16,2 3-4 0,-2-3-1 0,0-3 0 16,3 0-12-16,-3-2-15 0,-3-3 3 0,6-3-550 15,0 1-110-15</inkml:trace>
  <inkml:trace contextRef="#ctx0" brushRef="#br0" timeOffset="2485.8634">1514 7787 1432 0,'0'0'32'0,"0"8"6"0,0 0 2 0,0-3 0 0,0-5-32 0,-6 8-8 0,6-8 0 0,0 0 0 16,0 0 128-16,0 0 24 0,0 0 4 0,0 0 2 15,0 0-52-15,-3-8-10 0,3-3-3 0,0-2 0 16,-6-3-43-16,6-2-9 0,6-4-1 0,-3 4-1 16,3-3-22-16,-6 0-4 0,6 2-1 0,-3 1 0 15,3-1 2-15,0 3 0 0,-3 3 0 0,3 2 0 16,-6-2-14-16,3 3 9 0,0 2-9 0,3 2 8 16,-6 6-8-16,0 0 0 15,0 0 0-15,0 0 0 0,0 0 0 0,3 6 0 0,3-1 0 0,-3 3 0 16,0 2 0-16,-3-2 0 0,3 6 0 0,0-4 0 15,0 1 0-15,3 5 0 0,-3-3 0 0,3 3 0 16,-6-3 0-16,5-2 0 0,1-3 0 0,3 2 0 16,-3-2-26-1,0 0-4-15,-6-8-1 0,12 5 0 0,-6 1-53 0,-6-6-12 16,12 0-1-16,-12 0-1 0,9-3-34 0,0 0-8 16,3-2 0-16,-3-3-1 0,-9 0 33 0,6-2 6 15,3-1 2-15,-3-2 0 0,-6-1 57 0,0 1 12 16,3 0 3-16,0 0 0 0,-3-3 49 0,0 3 11 0,0-1 1 0,2 1 1 15,-2 0 24-15,-2 0 5 0,-4 2 1 0,0-2 0 0,3 2 6 0,-3 3 2 16,0 0 0-16,-3 3 0 0,0 0-15 0,3 0-2 16,0-1-1-16,-3 4 0 0,0 2-18 0,6 2-3 15,-6-2-1-15,0 3 0 0,3 2-20 0,0 3-12 16,6-3 12-16,-9 6-12 0,9-3 8 16,-6 3-8-16,6-3 0 0,0-1 0 15,0 4 0-15,6-6 0 0,-6-5 0 0,0 0 0 0,9 11 0 0,-3-6 0 0,3 3 0 16,-9-8-9-16,0 0 9 0,15 5 0 15,6 1 0-15,-9-1 0 0,0-2 0 0,-12-3 0 16,9 5 0-16,3 0 0 0,0 6 0 0,-4-1-8 16,1 1 8-16,-3 2 0 0,6 3 0 0,-3 0 0 0,-9 0 0 0,3 2 0 15,0-2 0-15,-3 3 0 0,3-1 0 0,-6 3 0 16,3-2 0-16,-3 0 0 0,0-4 9 16,3 1-9-16,0 3 28 0,-6-6-2 0,-3-2 0 0,3-3 0 15,6 2-3-15,0 1-1 0,-9-6 0 0,9 0 0 16,0-5-10-16,0 0-3 0,-6-2 0 0,-2-4 0 15,2-2-33-15,-3-5-8 16,3-3 0-16,0 0-1 0,0-5-158 0,3-3-31 0,-9 1-6 16</inkml:trace>
  <inkml:trace contextRef="#ctx0" brushRef="#br0" timeOffset="2933.0726">1728 7009 1270 0,'0'0'28'0,"0"0"5"0,0 0 2 0,3 2 1 0,-3 1-28 0,0 2-8 15,6 3 0-15,-6 3 0 0,0-3 65 0,0 5 12 16,0 0 3-16,0 3 0 0,0 5-23 0,3 1-4 16,-3 1-1-16,6 1 0 0,-6 3-6 0,6-1-2 15,0 3 0-15,-3-2 0 0,6 2-14 0,0-3-3 0,0 1-1 0,-3-4 0 16,3 1-8-16,0-3-2 0,-3-2 0 0,3-3 0 15,-3 0-4-15,6-3-2 0,-4-2 0 0,1-4 0 16,-3 4 8-16,3-6 2 0,3-2 0 0,-3-3 0 16,-3-3 13-16,3 1 3 0,0-6 1 15,3 0 0-15,-6-3-1 0,3-5-1 16,3 0 0-16,-3-2 0 0,-6-1-12 0,0-2-3 0,2 0 0 16,-5-5 0-16,3-1-8 0,-3 3-1 0,-3-2-1 15,-2 5 0-15,-1 5-2 0,0 0-8 0,3 3 12 16,-3 0-4-16,0 7 0 0,0 4-8 0,3 4 12 15,3-2-4-15,-9 8-8 0,3 8 8 0,0 5-8 0,6-2 8 16,-6 5-8-16,6-1 12 0,6-4-12 0,-6-1 12 16,6 4-12-16,-3-4 0 0,9-2 0 0,-6 0 0 15,9-6 0-15,-6 1 0 0,2-6 0 0,4 3 0 16,3-2 0-16,-3-4 0 0,3 3-12 0,-3-2 12 16,-3 0-118-16,0 5-16 0,3-3-3 0,5 0-549 15,-11 1-110-15</inkml:trace>
  <inkml:trace contextRef="#ctx0" brushRef="#br0" timeOffset="3639.8175">359 9014 1592 0,'0'0'67'0,"0"0"-54"0,0 0-13 0,0 0 0 0,0 0 59 0,0 0 9 0,0 0 1 0,0 8 1 15,3-2-20-15,0 4-4 0,3-2-1 0,3 5 0 16,0 3-6-16,3 0-2 16,0 5 0-16,6-2 0 0,-3 2-11 0,2 0-2 0,1-2-1 0,-3 2 0 15,3 0-9-15,0 0-2 16,-6-2 0-16,6-3 0 0,-6-1-12 15,-1 1 8-15,1-5-8 0,-3 2 0 0,3-2 9 16,-3-1-9-16,0-4 8 0,0 1-8 0,0-1 0 0,0-1 0 0,-6-2 0 0,-3-3 0 31,3-3-121-31,3-2-27 0,-3-1-4 0,3-4-673 0</inkml:trace>
  <inkml:trace contextRef="#ctx0" brushRef="#br0" timeOffset="3876.1572">675 8850 1688 0,'0'8'37'0,"0"-2"8"0,0-1 2 0,3 3 0 0,-3 0-38 0,0 0-9 0,0 2 0 0,0 1 0 0,0-1 58 0,6 6 10 16,-6 3 1-16,0 2 1 0,0 3-19 16,0 0-4-16,0-1-1 0,-6 1 0 0,6 3-15 15,-3-1-3-15,3 3-1 0,-6-2 0 0,6-1-11 16,-3-2-1-16,0 0-1 0,3-6 0 0,0 1-14 15,-6-3 8-15,6 0-8 0,0-1 0 0,0-4 0 16,0 2-16-16,0-5 1 0,0-3 1 16,0-5-149-16,0 0-29 0,0 0-7 0</inkml:trace>
  <inkml:trace contextRef="#ctx0" brushRef="#br0" timeOffset="4284.6421">743 8877 1357 0,'3'21'29'0,"-3"-21"7"0,0 0 0 0,0 0 4 0,0 0-32 0,0 0-8 0,0 0 0 0,-3-5 0 16,-6-1 92-16,9 6 18 0,0 0 3 0,0-5 1 15,-9 0-31-15,3 2-7 0,3-2 0 0,3 5-1 16,0 0-35-16,0 0-8 0,-3 8 0 0,-3-3-1 0,4 3-15 0,2 0-4 16,-9 3 0-16,6 2 0 15,3 5 0 1,0-2-1-16,0 5 0 0,0 3 0 0,0-3 0 0,3 0 0 15,6-2 0-15,-9-3 0 0,8 0-11 0,-5 2 8 0,6 1-8 0,-6-3 8 16,3-8-8-16,-3 0 0 0,6-1 9 0,3-1-9 16,0-4 9-16,3-2-9 15,-6-2 12-15,-9 2-12 0,6-8 20 0,3-3-2 0,0 1-1 16,0-1 0-16,-6-5-4 0,2-2-1 0,1-1 0 0,-3 1 0 0,3-1-12 16,0-2 8-16,-12 2-8 0,12 1 0 0,-6-1 0 15,0 1 8-15,-6 7-8 0,12 1 0 16,-6-1 0-16,0 1 0 0,-6 2 0 0,6 2 0 15,0 6 0-15,0 0 0 16,0 0 0-16,-3 8 0 0,0-2-12 0,6 1 4 0,0 1 8 16,-3 3-13-16,0-3 13 0,6 3 0 0,-3 2-10 0,3-3 10 15,6 4 0-15,-9-7-9 16,3 1 9-16,3 0 0 0,3 0-95 0,-3 0-12 0,-3-2-2 0,3-1-530 16,0 0-105-16</inkml:trace>
  <inkml:trace contextRef="#ctx0" brushRef="#br0" timeOffset="4668.1969">1080 8832 972 0,'0'0'21'0,"0"13"5"0,3 6 1 15,2-4 0-15,-2-1-27 0,0-1 0 0,0 0 0 0,3 0 0 16,0-2 91-16,3-3 13 0,-6 0 2 0,6 0 1 0,-9 0-15 0,9-3-2 15,-9-5-1-15,0 5 0 0,0-5-15 0,0 0-3 16,0 0-1-16,0 0 0 0,0 0-1 16,0 0 0-16,0 0 0 0,0 0 0 0,0 0 5 15,0 0 1-15,3-8 0 16,-3 0 0-16,-3 0-29 16,3-2-6-16,0-1 0 0,0 1-1 0,0-6-19 0,0 3-3 0,-6-3-1 0,6 2 0 15,0-1-5-15,0-4-2 16,0 6 0-16,6 0 0 0,-6-1-9 0,0 4 0 0,0 2 0 0,3 0 0 0,0 0 0 15,-3 0 0-15,6 3 0 0,-3 2 0 0,-3-2 0 16,0 5 0-16,0 0 0 0,0 0 0 0,9-3-26 0,-3 1 2 31,6-1 1-31,-12 3 0 0,9 5-28 0,-9-5-5 16,0 0-2-16,9 3 0 0,3 2-98 0,-4-2-19 0,-8-3-4 0,3 5-1 16,-3-5-49-16,9 5-11 0,-9-5-1 0</inkml:trace>
  <inkml:trace contextRef="#ctx0" brushRef="#br0" timeOffset="4792.0265">1333 8771 1168 0,'0'0'33'0,"0"5"7"0,3 6-32 0,3-1-8 0,-4-2 0 0,1-2 0 16,-3-6 114-16,3 10 21 0,3 1 4 0,0-3 1 16,-3 2-40-16,-3-2-8 15,0-8-2-15,0 0 0 0,0 0-42 0,3 6-8 0,-3-6-1 0,0 0-1 16,0 0-30-16,0 0-8 0,9-6 0 0,-3-2 0 16,-3 0-168-16</inkml:trace>
  <inkml:trace contextRef="#ctx0" brushRef="#br0" timeOffset="4875.4802">1386 8440 309 0,'0'0'0'0,"0"0"12"0,0 0-3 0,0 0 2 15,0 0-11-15</inkml:trace>
  <inkml:trace contextRef="#ctx0" brushRef="#br0" timeOffset="5359.2166">1422 8565 1130 0,'0'-30'32'0,"0"30"8"0,-3 8-32 0,3-8-8 0,0 0 0 0,0 0 0 15,0 0 121-15,-3 6 23 0,3-6 5 0,0 0 1 16,0 0-49-16,-9-3-9 0,-3-2-3 0,9 2 0 16,-6 8-37-16,0 6-7 0,3-3-1 0,0 3-1 15,-6 4-15-15,6-1-2 0,4-6-1 0,-7 5 0 16,3 0-7-16,3 3-2 0,3 2 0 0,0 1 0 16,3-1-5-16,-3-4-2 0,6 2 0 0,3-6 0 15,-4 3-9-15,1-5 10 0,3 0-10 0,-3-5 10 16,3 0 0-16,6-3 0 0,-9-3 0 0,3 0 0 0,3-7 8 15,-3 2 2-15,6 0 0 0,-12 0 0 16,3-3-7-16,0 1-1 0,0-6 0 16,-1 3 0-16,1-1-12 0,3 4 0 0,-9-3 8 0,9 2-8 0,-9 0 0 15,3 6 0-15,0 0 8 0,-3 5-8 0,0 0 0 16,0 0 0-16,0 0 0 0,6 5 0 16,-3 0 0-16,3 3 0 0,-6 0 0 0,3 3 0 15,3-3 0-15,-3 0 0 0,0 0 0 0,3 0 0 16,-6 0 0-16,9-6 0 0,-9-2 0 0,3 3 0 15,-3-3-45-15,9 0-6 0,-6-5-1 0,6 2 0 16,-6-5-164-16,3 0-32 0,3-3-8 0,-6-2-498 16</inkml:trace>
  <inkml:trace contextRef="#ctx0" brushRef="#br0" timeOffset="5728.2904">1580 8147 1522 0,'-3'7'33'0,"3"-7"7"0,0 0 2 0,3 0 2 0,-3 0-36 0,-3 16-8 0,3 0 0 0,3 0 0 15,-3 0 62-15,6 5 10 0,-12 0 3 0,6 0 0 16,6 1-19-16,-6 4-4 0,0-2-1 0,0 0 0 16,0 0-17-16,3-1-3 0,-3-4-1 0,6 2 0 15,-6-2-5-15,0-6-1 0,2-5 0 0,7 0 0 16,-9 5-12-16,3-5-2 0,3 0-1 0,-6-8 0 16,3 2 2-16,-3-2 0 0,6-2 0 0,6-1 0 15,-3 0-2-15,-3-2 0 0,0-5 0 0,-3-1 0 16,6 0-9-16,-6-2 10 0,0 3-10 0,9 2 10 15,-9 0-10-15,3 0 0 0,0 3 0 0,0-1 0 16,3 4 0-16,-9 2-9 0,6 2 9 0,2-2 0 16,1 3-12-16,-3 2 12 0,-3 6-12 0,0-3 12 15,-3 2-11-15,0 3 11 0,0-2-10 0,-6 5 10 0,6-3 0 16,-6 3 0-16,3 3 0 0,-6-1 0 0,4 1 0 0,-1 2 0 16,-3-5 0-16,0-3 10 0,0 0 1 15,6-2 0-15,-3-3 0 0,6-8 0 0,-6 5-11 0,0-2 8 31,6-3-8-15,0 0 8-16,0-8-41 0,-3-3-9 0,3-2-2 0,0-6 0 0,6 3-168 0,-3-2-33 0,-6-3-7 0</inkml:trace>
  <inkml:trace contextRef="#ctx0" brushRef="#br0" timeOffset="6076.3114">1776 8070 1321 0,'0'0'28'0,"6"10"7"0,-6-10 1 0,0 0 2 0,0 0-30 0,0 0-8 0,0 0 0 0,0 0 0 16,0 0 108-16,0 8 21 0,0 0 4 0,0 3 1 15,-3 2-55-15,3 0-11 0,0 6-3 0,0-1 0 16,0 4-30-16,0 4-7 0,3-2 0 0,3 2-1 16,-6-2-4-16,3 0-1 0,0-3 0 0,3 0 0 15,3 0-6-15,-6-5-2 0,3 0 0 0,0-3 0 16,0-2-2-16,3-3 0 0,-3 2 0 0,-1-4 0 16,4 2 0-16,0-6 0 0,-3 1 0 0,0-6 0 15,3 3 8-15,0-2 0 0,-3-6 1 0,3-3 0 16,-3 3 0-16,0-5 0 0,0-6 0 0,3 4 0 15,-6-1-9-15,3 2-1 0,-6 1-1 0,0 3 0 16,-3-1-10-16,3-2 10 0,-3 0-10 0,3 2 10 16,-3 0-10-16,-3 1 8 0,0-1-8 0,3 1 8 0,-3 7-8 0,6 3 0 15,-9 3 9-15,9-3-9 16,0 8 12-16,-6 5-1 0,3 0-1 0,0 6 0 16,6-1-10-16,0-2 0 0,3 0 0 0,-3-6 0 15,6 4 0-15,0-6 0 0,3 0 0 0,0-3 0 16,3 0-146-16,-1-2-25 0,4 2-5 0,0-2 0 15</inkml:trace>
  <inkml:trace contextRef="#ctx0" brushRef="#br0" timeOffset="6796.0488">684 9890 1332 0,'0'21'37'0,"0"-21"10"0,0-5-38 0,0 2-9 0,0 6 0 0,0 5 0 16,0 0 52-16,0-8 8 0,9-5 1 0,-9 5 1 15,0 8-2-15,6 2-1 16,0 6 0-16,-4 0 0 0,4 0-7 0,-3 0 0 16,0-1-1-16,3-1 0 0,3-6-12 0,-6 2-3 15,3 9 0-15,-6-1 0 0,0-4-8 16,3-1-1-16,6-8-1 0,-6 3 0 0,3-5 2 0,-6-1 1 0,0-2 0 0,3-2 0 15,6-6 7-15,-9 0 2 16,0-5 0-16,3-3 0 0,3-6-20 0,-6 1-4 0,3 5-1 0,3-5 0 16,-6-10 3-16,6 1 0 15,0-1 0-15,-3 4 0 0,3-2-1 0,0 0 0 0,3 3 0 16,-4 4 0-16,1 9-15 0,0-3 0 16,3-2 0-16,-6-1 0 0,3 3 0 0,-3 6 0 15,6-1 0-15,-6 6 0 0,3 2 0 0,-6 3 0 16,0 0 0-16,9 8 0 0,3 3-9 0,-3-1 9 15,3 1 0-15,-3 5-9 0,-3 5 9 16,3-5 0-16,0-3 0 0,-4 6 0 0,1 2 0 16,0 0 0-16,3-5 0 0,-9-3 8 0,3-5-8 31,3 3 0-31,6 2 0 0,-9 0-8 0,3-2-33 0,0-3-7 16,3-6 0-16,0 1-1 0,-3-6-179 0</inkml:trace>
  <inkml:trace contextRef="#ctx0" brushRef="#br0" timeOffset="7148.1194">1160 9644 1347 0,'9'-11'38'0,"-9"6"9"0,0-3-38 16,-6 0-9-16,6 0 0 0,-3 6 0 0,3 2 90 15,0-3 16-15,-9-5 3 0,0 3 1 0,0 0-26 0,6 2-6 16,-3-2-1-16,0 2 0 0,0-2-21 16,6 5-4-16,-3 5 0 0,-3 3-1 0,-3 5-35 0,6-2-6 0,0-1-2 0,3 1 0 15,-5 2-8-15,2 0 10 0,3 3-10 0,0-3 10 16,0 3-10-16,0 3 12 0,3-1-12 0,2-2 12 15,-2 0-12 1,0 0 12-16,0-3-12 0,9 0 12 16,-9-2-12-16,6 0 0 0,0-3 9 0,0-6-9 0,-6 1 11 0,3-6-3 15,6-5 0-15,-3 0 0 0,-6 3 6 0,6-3 1 16,0-2 0-16,-6-4 0 0,0-4-3 0,3-1-1 0,3 3 0 0,-6 1 0 16,2 1-11-16,-2 4 0 0,-3 2 9 0,0 0-9 15,3-3 0-15,-3 6 0 0,0 5 0 0,0 0 8 16,0 0-8-16,0 0 8 0,0 0-8 0,0 0 8 15,0 0-8-15,0 0 0 0,0 0 0 0,6 11 0 16,-3-1 8-16,3-2-8 0,-6-3 8 16,6 3-8-16,-3 3 0 0,0-1 0 0,6-2 0 0,-9-2 0 15,9 2-98-15,-3-3-14 16,0 5-4-16,-3-4-530 0,-3-6-106 0</inkml:trace>
  <inkml:trace contextRef="#ctx0" brushRef="#br0" timeOffset="7379.4859">1365 9485 1515 0,'0'0'33'0,"3"11"7"0,0 2 2 0,0 0 1 16,0 1-35-16,3 1-8 0,-6-1 0 0,3 2 0 0,3-1 71 0,-6 4 12 16,3-1 2-16,0-2 1 0,0-5-22 0,0 2-5 15,0 3-1-15,-3 0 0 0,6-5-15 0,-6-4-3 16,0 1-1-16,0-8 0 0,0 0-10 0,0 0-1 15,0 0-1-15,6-2 0 0,-6-1 8 0,0 3 1 16,3-13 1-16,3-3 0 0,0-3-15 16,-6 1-3-16,0-1-1 0,0 4 0 0,0-4-9 0,0-7-1 0,0-4-8 0</inkml:trace>
  <inkml:trace contextRef="#ctx0" brushRef="#br0" timeOffset="7895.1185">1413 9374 2836 0,'3'-2'0'0,"-3"2"0"16,0 0 0-16,3-6 0 0,0 6 0 0,0 3 0 15,0 0 0-15,3-1-8 0,-3 6 8 0,3 0 0 16,0 3 0-16,-3 2 0 15,3 3-8-15,0 2 8 0,-1-2 0 0,1 3 0 16,3 2 0-16,-9-8 0 0,9-5 0 0,-9 3 0 16,6 7 0-16,0-5 0 0,-3-5 0 15,3-5 9-15,-6 0-9 0,3-3 8 0,-3 0 0 0,6 0-8 0,0-6 12 0,0-2-4 16,-6-5 7-16,3 0 1 0,3 5 0 0,-6-3 0 16,3-7-8-16,0-1 0 15,-3 9-8-15,6-3 12 0,-6-6-12 0,0 6 0 0,0 5 0 0,0-3 0 16,0-5 0-16,0 6 0 0,0 10 0 0,0 0 0 15,0 0 0-15,3-3 0 0,-3-2 0 0,0 5-10 0,0 0 10 0,0 0-13 16,6 5 5-16,3 6 8 0,-3-6-11 0,0 3 11 16,3 3-8-16,-4-1 8 0,4-2 0 15,0 0 0-15,3 0 0 0,3 0 0 0,-9 0 0 0,9-6 0 16,0-7 0-16,0-3 0 0,-3 3 0 0,0-3 0 0,-1-3 0 16,4-2 0-16,-3 0 0 0,0-3 0 15,0-2 0-15,0-1 0 0,3 1 0 16,-6-1 0-16,0-2 0 15,3 0 0-15,-6-3 8 0,-1 0-8 16,4 0 10-16,-9 3-10 0,0 3 0 0,0 4-10 0,0 1 0 0,-6 2 0 0,1-2-3 0,2 8-1 16,3 5 0-16,-6 0 0 0,-3-3-6 0,3 6-2 15,0 2 0-15,6-5 0 0,-6 13 6 16,3 3 2-16,-6 6 0 0,6-1 0 0,3-3 14 0,0 3 0 16,-3-2 0-16,9 2 10 0,3 0 10 0,-6-2 1 0,3-1 1 15,3-2 0-15,3-3-10 16,-1-5-1-16,7 0-1 0,-6-2 0 0,6-6-10 0,-3-6 8 0,3 4-8 0,0-6 8 15,3-6-8-15,-1 4 0 0,-8 5 0 0,6-1 0 16,-9-4-61-16,3-1-18 16,0-2-3-1,0 0-1-15,-6 5-196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FC0F5-D01E-4BDB-B97A-321AEBCBFAD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17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57759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265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2" r:id="rId4"/>
    <p:sldLayoutId id="2147484018" r:id="rId5"/>
    <p:sldLayoutId id="2147484019" r:id="rId6"/>
    <p:sldLayoutId id="2147484023" r:id="rId7"/>
    <p:sldLayoutId id="2147484024" r:id="rId8"/>
    <p:sldLayoutId id="2147484028" r:id="rId9"/>
    <p:sldLayoutId id="2147484025" r:id="rId10"/>
    <p:sldLayoutId id="2147484026" r:id="rId11"/>
    <p:sldLayoutId id="2147484020" r:id="rId12"/>
    <p:sldLayoutId id="2147484027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130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2.png"/><Relationship Id="rId4" Type="http://schemas.openxmlformats.org/officeDocument/2006/relationships/image" Target="../media/image110.png"/><Relationship Id="rId9" Type="http://schemas.openxmlformats.org/officeDocument/2006/relationships/image" Target="../media/image10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e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Basic calculations</a:t>
            </a:r>
            <a:br>
              <a:rPr lang="en-US" sz="3200" dirty="0"/>
            </a:br>
            <a:r>
              <a:rPr lang="en-US" sz="3200" dirty="0"/>
              <a:t>Variables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examples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our previous attempt contains a precedence error</a:t>
            </a:r>
          </a:p>
          <a:p>
            <a:pPr lvl="1"/>
            <a:r>
              <a:rPr lang="en-US" dirty="0"/>
              <a:t>we've actually computed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this is a very common error</a:t>
            </a:r>
          </a:p>
          <a:p>
            <a:pPr lvl="1"/>
            <a:r>
              <a:rPr lang="en-US" dirty="0"/>
              <a:t>if the denominator contains a sum, difference, product, or quotient, it probably needs to be enclosed by parentheses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14458" y="2997360"/>
                <a:ext cx="3740319" cy="10691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b="0" i="0" smtClean="0">
                          <a:latin typeface="Cambria Math"/>
                        </a:rPr>
                        <m:t>distance</m:t>
                      </m:r>
                      <m:r>
                        <a:rPr lang="en-US" sz="280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8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9.81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458" y="2997360"/>
                <a:ext cx="3740319" cy="106913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449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when computing anything you should always examine the result critically</a:t>
            </a:r>
          </a:p>
          <a:p>
            <a:r>
              <a:rPr lang="en-US" dirty="0"/>
              <a:t>whenever you get a wrong answer, it is probably not </a:t>
            </a:r>
            <a:r>
              <a:rPr lang="en-US" dirty="0" err="1"/>
              <a:t>Matlab's</a:t>
            </a:r>
            <a:r>
              <a:rPr lang="en-US" dirty="0"/>
              <a:t> fault</a:t>
            </a:r>
          </a:p>
          <a:p>
            <a:r>
              <a:rPr lang="en-US" dirty="0"/>
              <a:t>in this case, </a:t>
            </a:r>
            <a:r>
              <a:rPr lang="en-US" dirty="0" err="1"/>
              <a:t>Matlab</a:t>
            </a:r>
            <a:r>
              <a:rPr lang="en-US" dirty="0"/>
              <a:t> computed exactly what we asked it to</a:t>
            </a:r>
          </a:p>
          <a:p>
            <a:pPr lvl="1"/>
            <a:r>
              <a:rPr lang="en-US" dirty="0"/>
              <a:t>we just happened to ask </a:t>
            </a:r>
            <a:r>
              <a:rPr lang="en-US" dirty="0" err="1"/>
              <a:t>Matlab</a:t>
            </a:r>
            <a:r>
              <a:rPr lang="en-US" dirty="0"/>
              <a:t> to compute the wrong expression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0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07EF309-BAE6-4F7D-A179-95088D24C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iClicker</a:t>
            </a:r>
            <a:r>
              <a:rPr lang="en-US" dirty="0">
                <a:solidFill>
                  <a:srgbClr val="FF0000"/>
                </a:solidFill>
              </a:rPr>
              <a:t> question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1FCF82-AE73-4A9F-A855-7C54DFB12B8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approximately how far has the ball fallen when it reaches a velocity of 10 m/s?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dirty="0" smtClean="0">
                <a:cs typeface="Courier New" panose="02070309020205020404" pitchFamily="49" charset="0"/>
              </a:rPr>
              <a:t>less than 1 m</a:t>
            </a:r>
          </a:p>
          <a:p>
            <a:pPr marL="731838" lvl="1" indent="-457200">
              <a:buFont typeface="+mj-lt"/>
              <a:buAutoNum type="alphaUcPeriod"/>
            </a:pPr>
            <a:r>
              <a:rPr lang="en-US" sz="2400" dirty="0" smtClean="0">
                <a:cs typeface="Courier New" panose="02070309020205020404" pitchFamily="49" charset="0"/>
              </a:rPr>
              <a:t>between 1 and 10 m</a:t>
            </a:r>
          </a:p>
          <a:p>
            <a:pPr marL="731838" lvl="1" indent="-457200">
              <a:buFont typeface="+mj-lt"/>
              <a:buAutoNum type="alphaUcPeriod"/>
            </a:pPr>
            <a:r>
              <a:rPr lang="en-US" sz="2400" dirty="0" smtClean="0">
                <a:cs typeface="Courier New" panose="02070309020205020404" pitchFamily="49" charset="0"/>
              </a:rPr>
              <a:t>between 10 and 20 m</a:t>
            </a:r>
          </a:p>
          <a:p>
            <a:pPr marL="731838" lvl="1" indent="-457200">
              <a:buFont typeface="+mj-lt"/>
              <a:buAutoNum type="alphaUcPeriod"/>
            </a:pPr>
            <a:r>
              <a:rPr lang="en-US" sz="2400" dirty="0" smtClean="0">
                <a:cs typeface="Courier New" panose="02070309020205020404" pitchFamily="49" charset="0"/>
              </a:rPr>
              <a:t>between 20 and 30 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6390CF9-0AAD-4123-A148-D5199CC26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5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66775"/>
            <a:ext cx="8229600" cy="49720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53091" y="4495800"/>
            <a:ext cx="2668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that seems more sensible</a:t>
            </a:r>
          </a:p>
        </p:txBody>
      </p:sp>
    </p:spTree>
    <p:extLst>
      <p:ext uri="{BB962C8B-B14F-4D97-AF65-F5344CB8AC3E}">
        <p14:creationId xmlns:p14="http://schemas.microsoft.com/office/powerpoint/2010/main" val="302251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07EF309-BAE6-4F7D-A179-95088D24C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iClicker</a:t>
            </a:r>
            <a:r>
              <a:rPr lang="en-US" dirty="0">
                <a:solidFill>
                  <a:srgbClr val="FF0000"/>
                </a:solidFill>
              </a:rPr>
              <a:t> question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1FCF82-AE73-4A9F-A855-7C54DFB12B8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how could you compute the following in MATLAB?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+ 2 * -1 - 4 / 10</a:t>
            </a:r>
            <a:endParaRPr lang="en-US" sz="2400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(3 + 2)(-1 – 4) / 10</a:t>
            </a:r>
            <a:endParaRPr lang="en-US" sz="2400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+ 2 * (-1 – 4) / 10</a:t>
            </a:r>
            <a:endParaRPr lang="en-US" sz="2400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(3 + 2) * (-1 – 4) / 10</a:t>
            </a:r>
            <a:endParaRPr lang="en-US" sz="2400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(3 + 2 * -1 – 4) / 10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6390CF9-0AAD-4123-A148-D5199CC26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4F838AF-892B-43F3-9D89-EAADE3331F12}"/>
                  </a:ext>
                </a:extLst>
              </p:cNvPr>
              <p:cNvSpPr txBox="1"/>
              <p:nvPr/>
            </p:nvSpPr>
            <p:spPr>
              <a:xfrm>
                <a:off x="3598015" y="2286000"/>
                <a:ext cx="2305246" cy="716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(−1 −4)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4F838AF-892B-43F3-9D89-EAADE3331F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8015" y="2286000"/>
                <a:ext cx="2305246" cy="7167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735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07EF309-BAE6-4F7D-A179-95088D24C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iClicker</a:t>
            </a:r>
            <a:r>
              <a:rPr lang="en-US" dirty="0">
                <a:solidFill>
                  <a:srgbClr val="FF0000"/>
                </a:solidFill>
              </a:rPr>
              <a:t> question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1FCF82-AE73-4A9F-A855-7C54DFB12B8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how could you compute the following in MATLAB?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(10 - 7) ^ (1 + 1) / 10</a:t>
            </a:r>
            <a:endParaRPr lang="en-US" sz="2400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* (10 - 7) ^ 1 + 1 / 10</a:t>
            </a:r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* (10 - 7) ^ (1 + 1) / 10</a:t>
            </a:r>
            <a:endParaRPr lang="en-US" sz="2400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* 10 - 7 ^ (1 + 1) / 10</a:t>
            </a:r>
            <a:endParaRPr lang="en-US" sz="2400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* (10 - 7) ^ ((1 + 1) / 10)</a:t>
            </a:r>
            <a:endParaRPr lang="en-US" sz="2400" dirty="0"/>
          </a:p>
          <a:p>
            <a:pPr marL="731838" lvl="1" indent="-457200">
              <a:buFont typeface="+mj-lt"/>
              <a:buAutoNum type="alphaUcPeriod"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6390CF9-0AAD-4123-A148-D5199CC26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4F838AF-892B-43F3-9D89-EAADE3331F12}"/>
                  </a:ext>
                </a:extLst>
              </p:cNvPr>
              <p:cNvSpPr txBox="1"/>
              <p:nvPr/>
            </p:nvSpPr>
            <p:spPr>
              <a:xfrm>
                <a:off x="3598015" y="2286000"/>
                <a:ext cx="1947969" cy="7548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(10 −7)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1+1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4F838AF-892B-43F3-9D89-EAADE3331F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8015" y="2286000"/>
                <a:ext cx="1947969" cy="7548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956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Trigonometry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free-body diagram for an object having mass 1.1 kg is shown below. Compute the net horizontal and vertical force acting on the object.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72000" y="3048000"/>
            <a:ext cx="13716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572000" y="4061567"/>
            <a:ext cx="0" cy="1342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0" y="4038600"/>
            <a:ext cx="1295400" cy="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019800" y="2667000"/>
                <a:ext cx="162820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𝑓</m:t>
                      </m:r>
                      <m:r>
                        <a:rPr lang="en-US" sz="2800" b="0" i="1" smtClean="0">
                          <a:latin typeface="Cambria Math"/>
                        </a:rPr>
                        <m:t>=10</m:t>
                      </m:r>
                      <m:r>
                        <a:rPr lang="en-US" sz="28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667000"/>
                <a:ext cx="1628203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53000" y="3581400"/>
                <a:ext cx="81624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30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3581400"/>
                <a:ext cx="816249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val 14"/>
          <p:cNvSpPr/>
          <p:nvPr/>
        </p:nvSpPr>
        <p:spPr>
          <a:xfrm>
            <a:off x="4457700" y="3916685"/>
            <a:ext cx="228600" cy="2185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59981F4-805F-45F2-A2CC-E32743E7582A}"/>
                  </a:ext>
                </a:extLst>
              </p:cNvPr>
              <p:cNvSpPr txBox="1"/>
              <p:nvPr/>
            </p:nvSpPr>
            <p:spPr>
              <a:xfrm>
                <a:off x="3077263" y="5471825"/>
                <a:ext cx="298947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800" i="1" smtClean="0">
                          <a:latin typeface="Cambria Math"/>
                        </a:rPr>
                        <m:t>𝑔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=1.1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9.81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59981F4-805F-45F2-A2CC-E32743E758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7263" y="5471825"/>
                <a:ext cx="2989473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026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Trigonometry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/>
                  <a:t>The standard solution is to find the components of the vector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593" t="-988" r="-1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72000" y="3048000"/>
            <a:ext cx="13716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572000" y="4061567"/>
            <a:ext cx="0" cy="1342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019800" y="2667000"/>
                <a:ext cx="162820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𝑓</m:t>
                      </m:r>
                      <m:r>
                        <a:rPr lang="en-US" sz="2800" b="0" i="1" smtClean="0">
                          <a:latin typeface="Cambria Math"/>
                        </a:rPr>
                        <m:t>=10</m:t>
                      </m:r>
                      <m:r>
                        <a:rPr lang="en-US" sz="28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667000"/>
                <a:ext cx="1628203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53000" y="3581400"/>
                <a:ext cx="81624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30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3581400"/>
                <a:ext cx="816249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V="1">
            <a:off x="4572000" y="4061566"/>
            <a:ext cx="1371600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943600" y="3048000"/>
            <a:ext cx="0" cy="987040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457699" y="3929321"/>
            <a:ext cx="228600" cy="2185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801326" y="4336991"/>
                <a:ext cx="284667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=10</m:t>
                      </m:r>
                      <m:func>
                        <m:func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30</m:t>
                              </m:r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°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1326" y="4336991"/>
                <a:ext cx="2846677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019800" y="3302798"/>
                <a:ext cx="2807563" cy="5572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𝑦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=10</m:t>
                      </m:r>
                      <m:func>
                        <m:funcPr>
                          <m:ctrlPr>
                            <a:rPr lang="en-US" sz="2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</a:rPr>
                                <m:t>30</m:t>
                              </m:r>
                              <m:r>
                                <a:rPr lang="en-US" sz="2800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  <a:ea typeface="Cambria Math"/>
                                </a:rPr>
                                <m:t>°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302798"/>
                <a:ext cx="2807563" cy="55720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7123FB2-E9F6-4F51-8B4F-3843E0C5C38E}"/>
                  </a:ext>
                </a:extLst>
              </p:cNvPr>
              <p:cNvSpPr txBox="1"/>
              <p:nvPr/>
            </p:nvSpPr>
            <p:spPr>
              <a:xfrm>
                <a:off x="3077263" y="5471825"/>
                <a:ext cx="298947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800" i="1" smtClean="0">
                          <a:latin typeface="Cambria Math"/>
                        </a:rPr>
                        <m:t>𝑔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=1.1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9.81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7123FB2-E9F6-4F51-8B4F-3843E0C5C3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7263" y="5471825"/>
                <a:ext cx="2989473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" name="Ink 4"/>
              <p14:cNvContentPartPr/>
              <p14:nvPr/>
            </p14:nvContentPartPr>
            <p14:xfrm>
              <a:off x="6207120" y="3725280"/>
              <a:ext cx="2474640" cy="216252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198840" y="3714480"/>
                <a:ext cx="2493720" cy="2184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4062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07EF309-BAE6-4F7D-A179-95088D24C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iClicker</a:t>
            </a:r>
            <a:r>
              <a:rPr lang="en-US" dirty="0">
                <a:solidFill>
                  <a:srgbClr val="FF0000"/>
                </a:solidFill>
              </a:rPr>
              <a:t> question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1FCF82-AE73-4A9F-A855-7C54DFB12B8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the approximate net vertical force acting on the object </a:t>
            </a:r>
            <a:r>
              <a:rPr lang="en-US" dirty="0" smtClean="0"/>
              <a:t>(+ up, - down)?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dirty="0" smtClean="0">
                <a:cs typeface="Courier New" panose="02070309020205020404" pitchFamily="49" charset="0"/>
              </a:rPr>
              <a:t>more than 10 N</a:t>
            </a:r>
          </a:p>
          <a:p>
            <a:pPr marL="731838" lvl="1" indent="-457200">
              <a:buFont typeface="+mj-lt"/>
              <a:buAutoNum type="alphaUcPeriod"/>
            </a:pPr>
            <a:r>
              <a:rPr lang="en-US" sz="2400" dirty="0" smtClean="0">
                <a:cs typeface="Courier New" panose="02070309020205020404" pitchFamily="49" charset="0"/>
              </a:rPr>
              <a:t>between 0 and 10 N</a:t>
            </a:r>
          </a:p>
          <a:p>
            <a:pPr marL="731838" lvl="1" indent="-457200">
              <a:buFont typeface="+mj-lt"/>
              <a:buAutoNum type="alphaUcPeriod"/>
            </a:pPr>
            <a:r>
              <a:rPr lang="en-US" sz="2400" dirty="0" smtClean="0">
                <a:cs typeface="Courier New" panose="02070309020205020404" pitchFamily="49" charset="0"/>
              </a:rPr>
              <a:t>between 0 and -10 N</a:t>
            </a:r>
          </a:p>
          <a:p>
            <a:pPr marL="731838" lvl="1" indent="-457200">
              <a:buFont typeface="+mj-lt"/>
              <a:buAutoNum type="alphaUcPeriod"/>
            </a:pPr>
            <a:r>
              <a:rPr lang="en-US" sz="2400" dirty="0" smtClean="0">
                <a:cs typeface="Courier New" panose="02070309020205020404" pitchFamily="49" charset="0"/>
              </a:rPr>
              <a:t>less than -10 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6390CF9-0AAD-4123-A148-D5199CC26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0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Matlab</a:t>
            </a:r>
            <a:r>
              <a:rPr lang="en-US" dirty="0"/>
              <a:t> provides </a:t>
            </a:r>
            <a:r>
              <a:rPr lang="en-US" i="1" dirty="0"/>
              <a:t>functions</a:t>
            </a:r>
            <a:r>
              <a:rPr lang="en-US" dirty="0"/>
              <a:t> named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sin</a:t>
            </a:r>
            <a:r>
              <a:rPr lang="en-US" dirty="0"/>
              <a:t>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cos</a:t>
            </a:r>
            <a:r>
              <a:rPr lang="en-US" dirty="0"/>
              <a:t> to compute the sine and cosine of an angle</a:t>
            </a:r>
          </a:p>
          <a:p>
            <a:endParaRPr lang="en-US" dirty="0"/>
          </a:p>
          <a:p>
            <a:r>
              <a:rPr lang="en-US" dirty="0"/>
              <a:t>a function provides the </a:t>
            </a:r>
            <a:r>
              <a:rPr lang="en-US" dirty="0" err="1"/>
              <a:t>Matlab</a:t>
            </a:r>
            <a:r>
              <a:rPr lang="en-US" dirty="0"/>
              <a:t> programmer a way to perform a well-defined task using a well-defined interface</a:t>
            </a:r>
          </a:p>
          <a:p>
            <a:r>
              <a:rPr lang="en-US" dirty="0"/>
              <a:t>interface</a:t>
            </a:r>
          </a:p>
          <a:p>
            <a:pPr lvl="1"/>
            <a:r>
              <a:rPr lang="en-US" dirty="0"/>
              <a:t>function name</a:t>
            </a:r>
          </a:p>
          <a:p>
            <a:pPr lvl="1"/>
            <a:r>
              <a:rPr lang="en-US" dirty="0"/>
              <a:t>inputs to the function</a:t>
            </a:r>
          </a:p>
          <a:p>
            <a:pPr lvl="1"/>
            <a:r>
              <a:rPr lang="en-US" dirty="0"/>
              <a:t>outputs of the function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2254320" y="298080"/>
              <a:ext cx="5479200" cy="310464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45320" y="286560"/>
                <a:ext cx="5500440" cy="3126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6837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compute the circumference and area of a circle with radius 2.5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571180" y="3657600"/>
                <a:ext cx="200163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b="0" i="0" smtClean="0">
                          <a:latin typeface="Cambria Math"/>
                        </a:rPr>
                        <m:t>area</m:t>
                      </m:r>
                      <m:r>
                        <a:rPr lang="en-US" sz="2800" i="1" smtClean="0">
                          <a:latin typeface="Cambria Math"/>
                        </a:rPr>
                        <m:t>=</m:t>
                      </m:r>
                      <m:r>
                        <a:rPr lang="el-GR" sz="2800" i="1" smtClean="0"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280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180" y="3657600"/>
                <a:ext cx="2001638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057400" y="2829580"/>
                <a:ext cx="354680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b="0" i="0" smtClean="0">
                          <a:latin typeface="Cambria Math"/>
                        </a:rPr>
                        <m:t>circumference</m:t>
                      </m:r>
                      <m:r>
                        <a:rPr lang="en-US" sz="280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2</m:t>
                      </m:r>
                      <m:r>
                        <a:rPr lang="el-GR" sz="2800" i="1" smtClean="0">
                          <a:latin typeface="Cambria Math"/>
                        </a:rPr>
                        <m:t>𝜋</m:t>
                      </m:r>
                      <m:r>
                        <a:rPr lang="en-US" sz="2800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2829580"/>
                <a:ext cx="3546805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function interface is documented through a built-in help mechanism</a:t>
            </a:r>
          </a:p>
          <a:p>
            <a:r>
              <a:rPr lang="en-US" dirty="0"/>
              <a:t>to use the built-in help type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help</a:t>
            </a:r>
            <a:r>
              <a:rPr lang="en-US" dirty="0"/>
              <a:t> </a:t>
            </a:r>
            <a:r>
              <a:rPr lang="en-US" i="1" dirty="0"/>
              <a:t>function-name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or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doc</a:t>
            </a:r>
            <a:r>
              <a:rPr lang="en-US" dirty="0"/>
              <a:t> </a:t>
            </a:r>
            <a:r>
              <a:rPr lang="en-US" i="1" dirty="0"/>
              <a:t>function-name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where </a:t>
            </a:r>
            <a:r>
              <a:rPr lang="en-US" i="1" dirty="0"/>
              <a:t>function-name</a:t>
            </a:r>
            <a:r>
              <a:rPr lang="en-US" dirty="0"/>
              <a:t> is the name of the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2311200" y="3373920"/>
              <a:ext cx="5400" cy="1656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06160" y="3369960"/>
                <a:ext cx="14400" cy="25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5835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66775"/>
            <a:ext cx="8229600" cy="497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82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input to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sin</a:t>
            </a:r>
            <a:r>
              <a:rPr lang="en-US" dirty="0"/>
              <a:t> function is the angle</a:t>
            </a:r>
          </a:p>
          <a:p>
            <a:pPr lvl="1"/>
            <a:r>
              <a:rPr lang="en-US" dirty="0"/>
              <a:t>the input goes inside parentheses after the function name</a:t>
            </a:r>
          </a:p>
          <a:p>
            <a:r>
              <a:rPr lang="en-US" dirty="0"/>
              <a:t>the output is the sine of the angle</a:t>
            </a:r>
          </a:p>
          <a:p>
            <a:pPr lvl="1"/>
            <a:r>
              <a:rPr lang="en-US" dirty="0"/>
              <a:t>which is just a value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4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3D51647-5D73-47EF-87BA-DB9B5E234B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536" y="608592"/>
            <a:ext cx="7828928" cy="548841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362200" y="2286000"/>
            <a:ext cx="1940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that can't be right</a:t>
            </a:r>
          </a:p>
        </p:txBody>
      </p:sp>
    </p:spTree>
    <p:extLst>
      <p:ext uri="{BB962C8B-B14F-4D97-AF65-F5344CB8AC3E}">
        <p14:creationId xmlns:p14="http://schemas.microsoft.com/office/powerpoint/2010/main" val="235118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66775"/>
            <a:ext cx="8229600" cy="4972050"/>
          </a:xfrm>
          <a:prstGeom prst="rect">
            <a:avLst/>
          </a:prstGeom>
        </p:spPr>
      </p:pic>
      <p:sp>
        <p:nvSpPr>
          <p:cNvPr id="2" name="Down Arrow 1"/>
          <p:cNvSpPr/>
          <p:nvPr/>
        </p:nvSpPr>
        <p:spPr>
          <a:xfrm>
            <a:off x="4405357" y="533400"/>
            <a:ext cx="838200" cy="12954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1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CFEB15-5F32-4696-B00C-68EFC2FE2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536" y="608592"/>
            <a:ext cx="7828928" cy="548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25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Elementary mathematical functions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Matlab</a:t>
            </a:r>
            <a:r>
              <a:rPr lang="en-US" dirty="0"/>
              <a:t> has many elementary mathematical functions for trigonometry, exponents and logarithms, and rounding</a:t>
            </a:r>
          </a:p>
          <a:p>
            <a:r>
              <a:rPr lang="en-US" dirty="0"/>
              <a:t>to see the complete list type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help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elfun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or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doc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elfun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4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B3022-3614-4844-8530-B418E3F5C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iClicker</a:t>
            </a:r>
            <a:r>
              <a:rPr lang="en-US" dirty="0">
                <a:solidFill>
                  <a:srgbClr val="FF0000"/>
                </a:solidFill>
              </a:rPr>
              <a:t>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AEEAF-4CDC-424E-8B02-B2B5331536A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type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help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nthroot</a:t>
            </a:r>
            <a:r>
              <a:rPr lang="en-US" dirty="0"/>
              <a:t> </a:t>
            </a:r>
          </a:p>
          <a:p>
            <a:r>
              <a:rPr lang="en-US" dirty="0"/>
              <a:t>how many inputs does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nthroot</a:t>
            </a:r>
            <a:r>
              <a:rPr lang="en-US" dirty="0"/>
              <a:t> require?</a:t>
            </a:r>
          </a:p>
          <a:p>
            <a:endParaRPr lang="en-US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dirty="0"/>
              <a:t>0</a:t>
            </a:r>
          </a:p>
          <a:p>
            <a:pPr marL="731838" lvl="1" indent="-457200">
              <a:buFont typeface="+mj-lt"/>
              <a:buAutoNum type="alphaUcPeriod"/>
            </a:pPr>
            <a:r>
              <a:rPr lang="en-US" sz="2400" dirty="0"/>
              <a:t>1</a:t>
            </a:r>
          </a:p>
          <a:p>
            <a:pPr marL="731838" lvl="1" indent="-457200">
              <a:buFont typeface="+mj-lt"/>
              <a:buAutoNum type="alphaUcPeriod"/>
            </a:pPr>
            <a:r>
              <a:rPr lang="en-US" sz="2400" dirty="0"/>
              <a:t>2</a:t>
            </a:r>
          </a:p>
          <a:p>
            <a:pPr marL="731838" lvl="1" indent="-457200">
              <a:buFont typeface="+mj-lt"/>
              <a:buAutoNum type="alphaUcPeriod"/>
            </a:pPr>
            <a:r>
              <a:rPr lang="en-US" sz="2400" dirty="0"/>
              <a:t>3</a:t>
            </a:r>
          </a:p>
          <a:p>
            <a:pPr marL="731838" lvl="1" indent="-457200">
              <a:buFont typeface="+mj-lt"/>
              <a:buAutoNum type="alphaUcPeriod"/>
            </a:pPr>
            <a:r>
              <a:rPr lang="en-US" sz="2400" dirty="0"/>
              <a:t>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8ECE3-CEFF-42C2-AC4D-C979F6D8B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4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B3022-3614-4844-8530-B418E3F5C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iClicker</a:t>
            </a:r>
            <a:r>
              <a:rPr lang="en-US" dirty="0">
                <a:solidFill>
                  <a:srgbClr val="FF0000"/>
                </a:solidFill>
              </a:rPr>
              <a:t> question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4AEEAF-4CDC-424E-8B02-B2B5331536A6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/>
                  <a:t>type 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help </a:t>
                </a:r>
                <a:r>
                  <a:rPr lang="en-US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nthroot</a:t>
                </a:r>
                <a:r>
                  <a:rPr lang="en-US" dirty="0"/>
                  <a:t> </a:t>
                </a:r>
              </a:p>
              <a:p>
                <a:r>
                  <a:rPr lang="en-US" dirty="0"/>
                  <a:t>what does </a:t>
                </a:r>
                <a:r>
                  <a:rPr lang="en-US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nthroot</a:t>
                </a:r>
                <a:r>
                  <a:rPr lang="en-US" dirty="0"/>
                  <a:t> return?</a:t>
                </a:r>
              </a:p>
              <a:p>
                <a:endParaRPr lang="en-US" dirty="0"/>
              </a:p>
              <a:p>
                <a:pPr marL="731838" lvl="1" indent="-457200">
                  <a:buFont typeface="+mj-lt"/>
                  <a:buAutoNum type="alphaUcPeriod"/>
                </a:pPr>
                <a:r>
                  <a:rPr lang="en-US" sz="2400" dirty="0"/>
                  <a:t>the value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sz="2400" dirty="0"/>
              </a:p>
              <a:p>
                <a:pPr marL="731838" lvl="1" indent="-457200">
                  <a:buFont typeface="+mj-lt"/>
                  <a:buAutoNum type="alphaUcPeriod"/>
                </a:pPr>
                <a:r>
                  <a:rPr lang="en-US" sz="2400" dirty="0"/>
                  <a:t>the value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sz="2400" dirty="0"/>
              </a:p>
              <a:p>
                <a:pPr marL="731838" lvl="1" indent="-457200">
                  <a:buFont typeface="+mj-lt"/>
                  <a:buAutoNum type="alphaUcPeriod"/>
                </a:pPr>
                <a:r>
                  <a:rPr lang="en-US" sz="2400" dirty="0"/>
                  <a:t>the value 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US" sz="2400" dirty="0"/>
              </a:p>
              <a:p>
                <a:pPr marL="731838" lvl="1" indent="-457200">
                  <a:buFont typeface="+mj-lt"/>
                  <a:buAutoNum type="alphaUcPeriod"/>
                </a:pPr>
                <a:r>
                  <a:rPr lang="en-US" sz="2400" dirty="0"/>
                  <a:t>the value 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g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4AEEAF-4CDC-424E-8B02-B2B5331536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667" t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8ECE3-CEFF-42C2-AC4D-C979F6D8B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8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except for trivial calculations, you will almost always want to store the result of a computation</a:t>
            </a:r>
          </a:p>
          <a:p>
            <a:r>
              <a:rPr lang="en-US" dirty="0"/>
              <a:t>a variable is a name given to a stored value; the statement:</a:t>
            </a:r>
            <a:br>
              <a:rPr lang="en-US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  z = 1 + 2</a:t>
            </a:r>
            <a:r>
              <a:rPr lang="en-US" dirty="0"/>
              <a:t/>
            </a:r>
            <a:br>
              <a:rPr lang="en-US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dirty="0"/>
              <a:t>causes the following to occur:</a:t>
            </a:r>
          </a:p>
          <a:p>
            <a:pPr lvl="1"/>
            <a:r>
              <a:rPr lang="en-US" dirty="0"/>
              <a:t>compute the value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 + 2</a:t>
            </a:r>
          </a:p>
          <a:p>
            <a:pPr lvl="1"/>
            <a:r>
              <a:rPr lang="en-US" dirty="0"/>
              <a:t>store the result in the variable named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z</a:t>
            </a:r>
            <a:r>
              <a:rPr lang="en-US" dirty="0"/>
              <a:t> </a:t>
            </a:r>
          </a:p>
          <a:p>
            <a:r>
              <a:rPr lang="en-US" dirty="0"/>
              <a:t>MATLAB automatically creates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z</a:t>
            </a:r>
            <a:r>
              <a:rPr lang="en-US" dirty="0"/>
              <a:t> if it does not already exist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72200" y="2819400"/>
            <a:ext cx="2407006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Note: The statement</a:t>
            </a:r>
          </a:p>
          <a:p>
            <a:endParaRPr lang="en-US" sz="1200" dirty="0">
              <a:latin typeface="+mn-lt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1 + 2 = z</a:t>
            </a:r>
          </a:p>
          <a:p>
            <a:endParaRPr lang="en-US" sz="1200" dirty="0">
              <a:latin typeface="+mn-lt"/>
            </a:endParaRPr>
          </a:p>
          <a:p>
            <a:r>
              <a:rPr lang="en-US" dirty="0">
                <a:latin typeface="+mn-lt"/>
              </a:rPr>
              <a:t>is an error in MATLAB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/>
              <p14:cNvContentPartPr/>
              <p14:nvPr/>
            </p14:nvContentPartPr>
            <p14:xfrm>
              <a:off x="129240" y="2523240"/>
              <a:ext cx="1207080" cy="112320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0240" y="2516040"/>
                <a:ext cx="1225440" cy="1141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5" name="Content Placeholder 4" descr="circle.pn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457714" y="867085"/>
            <a:ext cx="8228572" cy="4971429"/>
          </a:xfrm>
        </p:spPr>
      </p:pic>
      <p:sp>
        <p:nvSpPr>
          <p:cNvPr id="6" name="TextBox 5"/>
          <p:cNvSpPr txBox="1"/>
          <p:nvPr/>
        </p:nvSpPr>
        <p:spPr>
          <a:xfrm>
            <a:off x="2353091" y="4507468"/>
            <a:ext cx="3666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why only 4 digits after the decimal?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2138400" y="1815480"/>
              <a:ext cx="1765440" cy="3661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25800" y="1805400"/>
                <a:ext cx="1786680" cy="388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/>
              <a:t> operator is the </a:t>
            </a:r>
            <a:r>
              <a:rPr lang="en-US" i="1" dirty="0"/>
              <a:t>assignment</a:t>
            </a:r>
            <a:r>
              <a:rPr lang="en-US" dirty="0"/>
              <a:t> operator </a:t>
            </a:r>
          </a:p>
          <a:p>
            <a:r>
              <a:rPr lang="en-US" dirty="0"/>
              <a:t>the statement:</a:t>
            </a:r>
            <a:br>
              <a:rPr lang="en-US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  z = 1 + 2</a:t>
            </a:r>
            <a:r>
              <a:rPr lang="en-US" dirty="0"/>
              <a:t/>
            </a:r>
            <a:br>
              <a:rPr lang="en-US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dirty="0"/>
              <a:t>means:</a:t>
            </a:r>
          </a:p>
          <a:p>
            <a:pPr lvl="1"/>
            <a:r>
              <a:rPr lang="en-US" dirty="0"/>
              <a:t>evaluate the expression on the right-hand side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</a:p>
          <a:p>
            <a:pPr lvl="1"/>
            <a:r>
              <a:rPr lang="en-US" dirty="0"/>
              <a:t>store the result in the variable on the left-hand size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endParaRPr lang="en-US" dirty="0">
              <a:cs typeface="Courier New" pitchFamily="49" charset="0"/>
            </a:endParaRPr>
          </a:p>
          <a:p>
            <a:endParaRPr lang="en-US" dirty="0">
              <a:cs typeface="Courier New" pitchFamily="49" charset="0"/>
            </a:endParaRPr>
          </a:p>
          <a:p>
            <a:r>
              <a:rPr lang="en-US" dirty="0">
                <a:cs typeface="Courier New" pitchFamily="49" charset="0"/>
              </a:rPr>
              <a:t>the word “store”</a:t>
            </a:r>
            <a:r>
              <a:rPr lang="en-US" dirty="0"/>
              <a:t> means store in computer memory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19800" y="1905000"/>
            <a:ext cx="2407006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Note: The statement</a:t>
            </a:r>
          </a:p>
          <a:p>
            <a:endParaRPr lang="en-US" sz="1200" dirty="0">
              <a:latin typeface="+mn-lt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1 + 2 = z</a:t>
            </a:r>
          </a:p>
          <a:p>
            <a:endParaRPr lang="en-US" sz="1200" dirty="0">
              <a:latin typeface="+mn-lt"/>
            </a:endParaRPr>
          </a:p>
          <a:p>
            <a:r>
              <a:rPr lang="en-US" dirty="0">
                <a:latin typeface="+mn-lt"/>
              </a:rPr>
              <a:t>is an error in MATLAB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memory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memory model is useful for understanding some important programming concepts</a:t>
            </a:r>
          </a:p>
          <a:p>
            <a:r>
              <a:rPr lang="en-US" dirty="0"/>
              <a:t>our model is very simple:</a:t>
            </a:r>
          </a:p>
          <a:p>
            <a:pPr lvl="1"/>
            <a:r>
              <a:rPr lang="en-US" dirty="0"/>
              <a:t>a table with 3 columns</a:t>
            </a:r>
          </a:p>
          <a:p>
            <a:pPr marL="1050925" lvl="2" indent="-457200">
              <a:buFont typeface="+mj-lt"/>
              <a:buAutoNum type="arabicPeriod"/>
            </a:pPr>
            <a:r>
              <a:rPr lang="en-US" dirty="0"/>
              <a:t>an address</a:t>
            </a:r>
          </a:p>
          <a:p>
            <a:pPr lvl="3"/>
            <a:r>
              <a:rPr lang="en-US" dirty="0"/>
              <a:t>starts at 1 and counts up by 1 for each row of the table</a:t>
            </a:r>
          </a:p>
          <a:p>
            <a:pPr marL="1050925" lvl="2" indent="-457200">
              <a:buFont typeface="+mj-lt"/>
              <a:buAutoNum type="arabicPeriod"/>
            </a:pPr>
            <a:r>
              <a:rPr lang="en-US" dirty="0"/>
              <a:t>the variable name</a:t>
            </a:r>
          </a:p>
          <a:p>
            <a:pPr marL="1325563" lvl="3" indent="-457200">
              <a:buFont typeface="+mj-lt"/>
              <a:buAutoNum type="arabicPeriod"/>
            </a:pPr>
            <a:r>
              <a:rPr lang="en-US" dirty="0"/>
              <a:t>only one variable per row</a:t>
            </a:r>
          </a:p>
          <a:p>
            <a:pPr marL="1325563" lvl="3" indent="-457200">
              <a:buFont typeface="+mj-lt"/>
              <a:buAutoNum type="arabicPeriod"/>
            </a:pPr>
            <a:r>
              <a:rPr lang="en-US" dirty="0"/>
              <a:t>variable names must be unique in each workspace</a:t>
            </a:r>
          </a:p>
          <a:p>
            <a:pPr marL="1050925" lvl="2" indent="-457200">
              <a:buFont typeface="+mj-lt"/>
              <a:buAutoNum type="arabicPeriod"/>
            </a:pPr>
            <a:r>
              <a:rPr lang="en-US" dirty="0"/>
              <a:t>the value stored</a:t>
            </a:r>
          </a:p>
          <a:p>
            <a:pPr marL="1325563" lvl="3" indent="-457200">
              <a:buFont typeface="+mj-lt"/>
              <a:buAutoNum type="arabicPeriod"/>
            </a:pPr>
            <a:r>
              <a:rPr lang="en-US" dirty="0"/>
              <a:t>always a numeric value for our purposes</a:t>
            </a:r>
          </a:p>
          <a:p>
            <a:pPr marL="1325563" lvl="3" indent="-457200">
              <a:buFont typeface="+mj-lt"/>
              <a:buAutoNum type="arabicPeriod"/>
            </a:pPr>
            <a:r>
              <a:rPr lang="en-US" dirty="0"/>
              <a:t>only one value per row</a:t>
            </a:r>
          </a:p>
          <a:p>
            <a:pPr marL="4445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5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		</a:t>
            </a:r>
          </a:p>
          <a:p>
            <a:r>
              <a:rPr lang="en-US" dirty="0"/>
              <a:t>		z = 1 + 2;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756965"/>
              </p:ext>
            </p:extLst>
          </p:nvPr>
        </p:nvGraphicFramePr>
        <p:xfrm>
          <a:off x="1524000" y="1869440"/>
          <a:ext cx="6096000" cy="2966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Variable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33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B3022-3614-4844-8530-B418E3F5C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iClicker</a:t>
            </a:r>
            <a:r>
              <a:rPr lang="en-US" dirty="0">
                <a:solidFill>
                  <a:srgbClr val="FF0000"/>
                </a:solidFill>
              </a:rPr>
              <a:t>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AEEAF-4CDC-424E-8B02-B2B5331536A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what is the result of the following?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1;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x = 2;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z = 5 * x;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400" dirty="0"/>
              <a:t> has the value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dirty="0"/>
              <a:t>,  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US" sz="2400" dirty="0"/>
              <a:t> has the value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sz="2400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400" dirty="0"/>
              <a:t> has the value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dirty="0"/>
              <a:t>,  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US" sz="2400" dirty="0"/>
              <a:t> has the value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US" sz="2400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400" dirty="0"/>
              <a:t> has the value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1/5</a:t>
            </a:r>
            <a:r>
              <a:rPr lang="en-US" sz="2400" dirty="0"/>
              <a:t>,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US" sz="2400" dirty="0"/>
              <a:t> has the value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sz="2400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400" dirty="0"/>
              <a:t> has the value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1/5</a:t>
            </a:r>
            <a:r>
              <a:rPr lang="en-US" sz="2400" dirty="0"/>
              <a:t>,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US" sz="2400" dirty="0"/>
              <a:t> has the value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8ECE3-CEFF-42C2-AC4D-C979F6D8B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2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memory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when there is more than one statement you perform each statement in order</a:t>
            </a:r>
          </a:p>
          <a:p>
            <a:pPr marL="4445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82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		</a:t>
            </a:r>
          </a:p>
          <a:p>
            <a:r>
              <a:rPr lang="en-US" dirty="0"/>
              <a:t>		z = 1;</a:t>
            </a:r>
          </a:p>
          <a:p>
            <a:r>
              <a:rPr lang="en-US" dirty="0"/>
              <a:t>		x = 2;</a:t>
            </a:r>
          </a:p>
          <a:p>
            <a:r>
              <a:rPr lang="en-US" dirty="0"/>
              <a:t>		z = 5 * x;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416636"/>
              </p:ext>
            </p:extLst>
          </p:nvPr>
        </p:nvGraphicFramePr>
        <p:xfrm>
          <a:off x="1524000" y="2367280"/>
          <a:ext cx="6096000" cy="2966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Variable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910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		</a:t>
            </a:r>
          </a:p>
          <a:p>
            <a:r>
              <a:rPr lang="en-US" dirty="0"/>
              <a:t>		</a:t>
            </a:r>
            <a:r>
              <a:rPr lang="en-US" dirty="0">
                <a:solidFill>
                  <a:srgbClr val="FF0000"/>
                </a:solidFill>
              </a:rPr>
              <a:t>z = 1;</a:t>
            </a:r>
          </a:p>
          <a:p>
            <a:r>
              <a:rPr lang="en-US" dirty="0"/>
              <a:t>		x = 2;</a:t>
            </a:r>
          </a:p>
          <a:p>
            <a:r>
              <a:rPr lang="en-US" dirty="0"/>
              <a:t>		z = 5 * x;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73556"/>
              </p:ext>
            </p:extLst>
          </p:nvPr>
        </p:nvGraphicFramePr>
        <p:xfrm>
          <a:off x="1524000" y="2367280"/>
          <a:ext cx="6096000" cy="2966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Variable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348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		</a:t>
            </a:r>
          </a:p>
          <a:p>
            <a:r>
              <a:rPr lang="en-US" dirty="0"/>
              <a:t>		z = 1;</a:t>
            </a:r>
          </a:p>
          <a:p>
            <a:r>
              <a:rPr lang="en-US" dirty="0"/>
              <a:t>		</a:t>
            </a:r>
            <a:r>
              <a:rPr lang="en-US" dirty="0">
                <a:solidFill>
                  <a:srgbClr val="FF0000"/>
                </a:solidFill>
              </a:rPr>
              <a:t>x = 2;</a:t>
            </a:r>
          </a:p>
          <a:p>
            <a:r>
              <a:rPr lang="en-US" dirty="0"/>
              <a:t>		z = 5 * x;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449248"/>
              </p:ext>
            </p:extLst>
          </p:nvPr>
        </p:nvGraphicFramePr>
        <p:xfrm>
          <a:off x="1524000" y="2367280"/>
          <a:ext cx="6096000" cy="2966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Variable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78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		</a:t>
            </a:r>
          </a:p>
          <a:p>
            <a:r>
              <a:rPr lang="en-US" dirty="0"/>
              <a:t>		z = 1;</a:t>
            </a:r>
          </a:p>
          <a:p>
            <a:r>
              <a:rPr lang="en-US" dirty="0"/>
              <a:t>		x = 2;</a:t>
            </a:r>
          </a:p>
          <a:p>
            <a:r>
              <a:rPr lang="en-US" dirty="0"/>
              <a:t>		</a:t>
            </a:r>
            <a:r>
              <a:rPr lang="en-US" dirty="0">
                <a:solidFill>
                  <a:srgbClr val="FF0000"/>
                </a:solidFill>
              </a:rPr>
              <a:t>z = 5 * x;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810564"/>
              </p:ext>
            </p:extLst>
          </p:nvPr>
        </p:nvGraphicFramePr>
        <p:xfrm>
          <a:off x="1524000" y="2367280"/>
          <a:ext cx="6096000" cy="2966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Variable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718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B3022-3614-4844-8530-B418E3F5C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iClicker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question*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AEEAF-4CDC-424E-8B02-B2B5331536A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what is the result of the following?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1;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x = x + 1;</a:t>
            </a:r>
          </a:p>
          <a:p>
            <a:pPr marL="0" indent="0">
              <a:buNone/>
            </a:pPr>
            <a:endParaRPr lang="en-US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400" dirty="0"/>
              <a:t> has the value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400" dirty="0"/>
              <a:t> has the value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400" dirty="0"/>
              <a:t> has the value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US" sz="2400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x + 1 </a:t>
            </a:r>
            <a:r>
              <a:rPr lang="en-US" sz="2400" dirty="0">
                <a:cs typeface="Courier New" panose="02070309020205020404" pitchFamily="49" charset="0"/>
              </a:rPr>
              <a:t>is not legal in MATLAB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8ECE3-CEFF-42C2-AC4D-C979F6D8B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4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Matlab</a:t>
            </a:r>
            <a:r>
              <a:rPr lang="en-US" dirty="0"/>
              <a:t> computes values using 15-17 significant digits</a:t>
            </a:r>
          </a:p>
          <a:p>
            <a:r>
              <a:rPr lang="en-US" dirty="0"/>
              <a:t>by default, </a:t>
            </a:r>
            <a:r>
              <a:rPr lang="en-US" dirty="0" err="1"/>
              <a:t>Matlab</a:t>
            </a:r>
            <a:r>
              <a:rPr lang="en-US" dirty="0"/>
              <a:t> displays values between -1000 and 1000 using 4 digits after the decimal place</a:t>
            </a:r>
          </a:p>
          <a:p>
            <a:pPr lvl="1"/>
            <a:r>
              <a:rPr lang="en-US" dirty="0"/>
              <a:t>for values outside this range </a:t>
            </a:r>
            <a:r>
              <a:rPr lang="en-US" dirty="0" err="1"/>
              <a:t>Matlab</a:t>
            </a:r>
            <a:r>
              <a:rPr lang="en-US" dirty="0"/>
              <a:t> will use scientific notation</a:t>
            </a:r>
          </a:p>
          <a:p>
            <a:r>
              <a:rPr lang="en-US" dirty="0"/>
              <a:t>you can change this using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format</a:t>
            </a:r>
            <a:r>
              <a:rPr lang="en-US" dirty="0"/>
              <a:t> command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B3022-3614-4844-8530-B418E3F5C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iClicker</a:t>
            </a:r>
            <a:r>
              <a:rPr lang="en-US" dirty="0">
                <a:solidFill>
                  <a:srgbClr val="FF0000"/>
                </a:solidFill>
              </a:rPr>
              <a:t>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AEEAF-4CDC-424E-8B02-B2B5331536A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what is the result of the following?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1;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y = 2;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x = y;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y = x;</a:t>
            </a:r>
          </a:p>
          <a:p>
            <a:pPr marL="0" indent="0">
              <a:buNone/>
            </a:pPr>
            <a:endParaRPr lang="en-US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400" dirty="0"/>
              <a:t> and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2400" dirty="0"/>
              <a:t> have switched their original values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400" dirty="0"/>
              <a:t> and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2400" dirty="0"/>
              <a:t> both have the value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400" dirty="0"/>
              <a:t> and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2400" dirty="0"/>
              <a:t> both have the value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400" dirty="0"/>
              <a:t> and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2400" dirty="0"/>
              <a:t> have kept their original values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8ECE3-CEFF-42C2-AC4D-C979F6D8B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0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B3022-3614-4844-8530-B418E3F5C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iClicker</a:t>
            </a:r>
            <a:r>
              <a:rPr lang="en-US" dirty="0">
                <a:solidFill>
                  <a:srgbClr val="FF0000"/>
                </a:solidFill>
              </a:rPr>
              <a:t>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AEEAF-4CDC-424E-8B02-B2B5331536A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what is the result of the following?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1;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y = 2;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x = y;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y = x;</a:t>
            </a:r>
          </a:p>
          <a:p>
            <a:pPr marL="0" indent="0">
              <a:buNone/>
            </a:pPr>
            <a:endParaRPr lang="en-US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400" dirty="0"/>
              <a:t> and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2400" dirty="0"/>
              <a:t> have switched their original values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400" dirty="0"/>
              <a:t> and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2400" dirty="0"/>
              <a:t> both have the value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400" dirty="0"/>
              <a:t> and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2400" dirty="0"/>
              <a:t> both have the value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400" dirty="0"/>
              <a:t> and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2400" dirty="0"/>
              <a:t> have kept their original values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8ECE3-CEFF-42C2-AC4D-C979F6D8B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354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variable name must start with a letter</a:t>
            </a:r>
          </a:p>
          <a:p>
            <a:r>
              <a:rPr lang="en-US" dirty="0"/>
              <a:t>the rest of the name can include letters, digits, or underscores</a:t>
            </a:r>
          </a:p>
          <a:p>
            <a:r>
              <a:rPr lang="en-US" dirty="0"/>
              <a:t>names are case sensitive, so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are two different variables</a:t>
            </a:r>
          </a:p>
          <a:p>
            <a:r>
              <a:rPr lang="en-US" dirty="0"/>
              <a:t>MATLAB has some reserved words called </a:t>
            </a:r>
            <a:r>
              <a:rPr lang="en-US" i="1" dirty="0"/>
              <a:t>keywords</a:t>
            </a:r>
            <a:r>
              <a:rPr lang="en-US" dirty="0"/>
              <a:t> that cannot be used as variable names</a:t>
            </a:r>
          </a:p>
          <a:p>
            <a:pPr lvl="1"/>
            <a:r>
              <a:rPr lang="en-US" dirty="0"/>
              <a:t>use the command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iskeyword</a:t>
            </a:r>
            <a:r>
              <a:rPr lang="en-US" dirty="0"/>
              <a:t> to get a list of keywords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2240280"/>
          <a:ext cx="73914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valid variable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 names</a:t>
                      </a:r>
                      <a:endParaRPr lang="en-US" b="0" dirty="0">
                        <a:solidFill>
                          <a:schemeClr val="tx1"/>
                        </a:solidFill>
                        <a:latin typeface="+mj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invalid variable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 names</a:t>
                      </a:r>
                      <a:endParaRPr lang="en-US" b="0" dirty="0">
                        <a:solidFill>
                          <a:schemeClr val="tx1"/>
                        </a:solidFill>
                        <a:latin typeface="+mj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reason invalid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does not begin wit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h a letter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b="0" baseline="0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$ is not allowed in variable names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does not begin with a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letter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lastValue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if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is a keyword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pi_over_2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pi/2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/ is not allowed in variable names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EB40E-876C-47F0-9049-B7A5AE08E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iClicker</a:t>
            </a:r>
            <a:r>
              <a:rPr lang="en-US" dirty="0">
                <a:solidFill>
                  <a:srgbClr val="FF0000"/>
                </a:solidFill>
              </a:rPr>
              <a:t>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940BF-D263-44B1-8655-CA269A4D6F8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which variable names are legal in MATLAB?</a:t>
            </a:r>
          </a:p>
          <a:p>
            <a:endParaRPr lang="en-US" dirty="0"/>
          </a:p>
          <a:p>
            <a:endParaRPr lang="en-US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my value</a:t>
            </a:r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my^value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#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myValue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sin</a:t>
            </a:r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cs typeface="Courier New" panose="02070309020205020404" pitchFamily="49" charset="0"/>
              </a:rPr>
              <a:t>none of the above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922681-DD8F-4423-AC51-4B76BE263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3869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Advice on choosing variable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use short, meaningful names</a:t>
            </a:r>
          </a:p>
          <a:p>
            <a:pPr lvl="1"/>
            <a:r>
              <a:rPr lang="en-US" dirty="0"/>
              <a:t>a name that conveys the purpose of the variable is often useful for others who need </a:t>
            </a:r>
            <a:r>
              <a:rPr lang="en-US" dirty="0" err="1"/>
              <a:t>need</a:t>
            </a:r>
            <a:r>
              <a:rPr lang="en-US" dirty="0"/>
              <a:t> to read your code, e.g., use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err="1">
                <a:latin typeface="Courier New" pitchFamily="49" charset="0"/>
                <a:cs typeface="Courier New" pitchFamily="49" charset="0"/>
              </a:rPr>
              <a:t>massEarth</a:t>
            </a:r>
            <a:r>
              <a:rPr lang="en-US" dirty="0"/>
              <a:t>	instead of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mE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 err="1">
                <a:latin typeface="Courier New" pitchFamily="49" charset="0"/>
                <a:cs typeface="Courier New" pitchFamily="49" charset="0"/>
              </a:rPr>
              <a:t>massSun</a:t>
            </a:r>
            <a:r>
              <a:rPr lang="en-US" dirty="0"/>
              <a:t>		instead of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exceptions to the rule:</a:t>
            </a:r>
          </a:p>
          <a:p>
            <a:pPr lvl="2"/>
            <a:r>
              <a:rPr lang="en-US" dirty="0"/>
              <a:t>if you are solving a problem that contains variable names, you should try to use the same names, e.g., in physics the following would likely be common: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v0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</a:t>
            </a:r>
            <a:r>
              <a:rPr lang="en-US" dirty="0"/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hBar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Advice on choosing variable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dirty="0" err="1"/>
              <a:t>lowerCamelCase</a:t>
            </a:r>
            <a:r>
              <a:rPr lang="en-US" dirty="0"/>
              <a:t> for most variable names, e.g., use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thetaRad</a:t>
            </a:r>
            <a:r>
              <a:rPr lang="en-US" dirty="0"/>
              <a:t>	instead of 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thetarad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avoid long names, e.g., use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err="1">
                <a:latin typeface="Courier New" pitchFamily="49" charset="0"/>
                <a:cs typeface="Courier New" pitchFamily="49" charset="0"/>
              </a:rPr>
              <a:t>filteredData</a:t>
            </a:r>
            <a:r>
              <a:rPr lang="en-US" dirty="0"/>
              <a:t>		instead of</a:t>
            </a:r>
            <a:br>
              <a:rPr lang="en-US" dirty="0"/>
            </a:br>
            <a:r>
              <a:rPr lang="en-US" dirty="0"/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measurementsFilteredToRemoveOutliers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variable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remember that the statement:</a:t>
            </a:r>
            <a:br>
              <a:rPr lang="en-US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  z = 1 + 2</a:t>
            </a:r>
            <a:r>
              <a:rPr lang="en-US" dirty="0"/>
              <a:t/>
            </a:r>
            <a:br>
              <a:rPr lang="en-US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dirty="0"/>
              <a:t>means: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evaluate the expression on the right-hand side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store the result in the variable on the left-hand size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variable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what is the result of the following assignment statements?</a:t>
            </a:r>
            <a:br>
              <a:rPr lang="en-US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  z = 1 + 2;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  y = z;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  y = 4;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is the value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z</a:t>
            </a:r>
            <a:r>
              <a:rPr lang="en-US" dirty="0"/>
              <a:t> equal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dirty="0"/>
              <a:t> 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4</a:t>
            </a:r>
            <a:r>
              <a:rPr lang="en-US" dirty="0"/>
              <a:t>?</a:t>
            </a:r>
          </a:p>
          <a:p>
            <a:r>
              <a:rPr lang="en-US" dirty="0"/>
              <a:t>draw the memory diagram for each step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		</a:t>
            </a:r>
          </a:p>
          <a:p>
            <a:r>
              <a:rPr lang="en-US" dirty="0"/>
              <a:t>		</a:t>
            </a:r>
            <a:r>
              <a:rPr lang="en-US" dirty="0">
                <a:solidFill>
                  <a:srgbClr val="FF0000"/>
                </a:solidFill>
              </a:rPr>
              <a:t>z = 1 + 2;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145650"/>
              </p:ext>
            </p:extLst>
          </p:nvPr>
        </p:nvGraphicFramePr>
        <p:xfrm>
          <a:off x="1524000" y="1869440"/>
          <a:ext cx="6096000" cy="2966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Variable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748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5" name="Picture 4" descr="circle-long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866775"/>
            <a:ext cx="8229600" cy="4972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		</a:t>
            </a:r>
          </a:p>
          <a:p>
            <a:r>
              <a:rPr lang="en-US" dirty="0"/>
              <a:t>		</a:t>
            </a:r>
            <a:r>
              <a:rPr lang="en-US" dirty="0">
                <a:solidFill>
                  <a:srgbClr val="FF0000"/>
                </a:solidFill>
              </a:rPr>
              <a:t>y = z;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338368"/>
              </p:ext>
            </p:extLst>
          </p:nvPr>
        </p:nvGraphicFramePr>
        <p:xfrm>
          <a:off x="1524000" y="1869440"/>
          <a:ext cx="6096000" cy="2966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Variable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74896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		</a:t>
            </a:r>
          </a:p>
          <a:p>
            <a:r>
              <a:rPr lang="en-US" dirty="0"/>
              <a:t>		</a:t>
            </a:r>
            <a:r>
              <a:rPr lang="en-US" dirty="0">
                <a:solidFill>
                  <a:srgbClr val="FF0000"/>
                </a:solidFill>
              </a:rPr>
              <a:t>y = 4;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509224"/>
              </p:ext>
            </p:extLst>
          </p:nvPr>
        </p:nvGraphicFramePr>
        <p:xfrm>
          <a:off x="1524000" y="1869440"/>
          <a:ext cx="6096000" cy="2966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Variable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6344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variable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 statement:</a:t>
            </a:r>
            <a:br>
              <a:rPr lang="en-US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  y = z;</a:t>
            </a:r>
            <a:r>
              <a:rPr lang="en-US" dirty="0"/>
              <a:t/>
            </a:r>
            <a:br>
              <a:rPr lang="en-US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dirty="0"/>
              <a:t>means: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evaluate the expression on the right-hand side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store the result in the variable on the left-hand size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/>
              <a:t> </a:t>
            </a:r>
          </a:p>
          <a:p>
            <a:pPr marL="731838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it does </a:t>
            </a:r>
            <a:r>
              <a:rPr lang="en-US" i="1" dirty="0"/>
              <a:t>not</a:t>
            </a:r>
            <a:r>
              <a:rPr lang="en-US" dirty="0"/>
              <a:t> mean that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US" dirty="0"/>
              <a:t> are the same variable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07EF309-BAE6-4F7D-A179-95088D24C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iClicker</a:t>
            </a:r>
            <a:r>
              <a:rPr lang="en-US" dirty="0">
                <a:solidFill>
                  <a:srgbClr val="FF0000"/>
                </a:solidFill>
              </a:rPr>
              <a:t> question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1FCF82-AE73-4A9F-A855-7C54DFB12B8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how could you compute the following in MATLAB?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5(3 + 2)</a:t>
            </a:r>
            <a:endParaRPr lang="en-US" sz="2400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5(3) + 5(2)</a:t>
            </a:r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5 * 3 + 2</a:t>
            </a:r>
            <a:endParaRPr lang="en-US" sz="2400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5 * (3 + 2)</a:t>
            </a:r>
            <a:endParaRPr lang="en-US" sz="2400" dirty="0"/>
          </a:p>
          <a:p>
            <a:pPr marL="731838" lvl="1" indent="-457200">
              <a:buFont typeface="+mj-lt"/>
              <a:buAutoNum type="alphaUcPeriod"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6390CF9-0AAD-4123-A148-D5199CC26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4F838AF-892B-43F3-9D89-EAADE3331F12}"/>
                  </a:ext>
                </a:extLst>
              </p:cNvPr>
              <p:cNvSpPr txBox="1"/>
              <p:nvPr/>
            </p:nvSpPr>
            <p:spPr>
              <a:xfrm>
                <a:off x="3963372" y="2286000"/>
                <a:ext cx="121725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5(3+2)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4F838AF-892B-43F3-9D89-EAADE3331F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3372" y="2286000"/>
                <a:ext cx="1217256" cy="369332"/>
              </a:xfrm>
              <a:prstGeom prst="rect">
                <a:avLst/>
              </a:prstGeom>
              <a:blipFill>
                <a:blip r:embed="rId2"/>
                <a:stretch>
                  <a:fillRect l="-5000" r="-8000" b="-360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17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examples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ball at rest is dropped from the top of a building. How far has the ball travelled when it reaches a velocity of 10 m/s (ignoring the effects of drag)?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325685" y="2997360"/>
                <a:ext cx="2458237" cy="10324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b="0" i="0" smtClean="0">
                          <a:latin typeface="Cambria Math"/>
                        </a:rPr>
                        <m:t>distance</m:t>
                      </m:r>
                      <m:r>
                        <a:rPr lang="en-US" sz="28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685" y="2997360"/>
                <a:ext cx="2458237" cy="103246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584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07EF309-BAE6-4F7D-A179-95088D24C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iClicker</a:t>
            </a:r>
            <a:r>
              <a:rPr lang="en-US" dirty="0">
                <a:solidFill>
                  <a:srgbClr val="FF0000"/>
                </a:solidFill>
              </a:rPr>
              <a:t> question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1FCF82-AE73-4A9F-A855-7C54DFB12B8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approximately how long does it take for the ball to reach a velocity of 10 m/s?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731838" lvl="1" indent="-457200">
              <a:buFont typeface="+mj-lt"/>
              <a:buAutoNum type="alphaUcPeriod"/>
            </a:pPr>
            <a:r>
              <a:rPr lang="en-US" sz="2400" dirty="0" smtClean="0">
                <a:cs typeface="Courier New" panose="02070309020205020404" pitchFamily="49" charset="0"/>
              </a:rPr>
              <a:t>100 s</a:t>
            </a:r>
          </a:p>
          <a:p>
            <a:pPr marL="731838" lvl="1" indent="-457200">
              <a:buFont typeface="+mj-lt"/>
              <a:buAutoNum type="alphaUcPeriod"/>
            </a:pPr>
            <a:r>
              <a:rPr lang="en-US" sz="2400" dirty="0" smtClean="0">
                <a:cs typeface="Courier New" panose="02070309020205020404" pitchFamily="49" charset="0"/>
              </a:rPr>
              <a:t>10 s</a:t>
            </a:r>
          </a:p>
          <a:p>
            <a:pPr marL="731838" lvl="1" indent="-457200">
              <a:buFont typeface="+mj-lt"/>
              <a:buAutoNum type="alphaUcPeriod"/>
            </a:pPr>
            <a:r>
              <a:rPr lang="en-US" sz="2400" dirty="0" smtClean="0">
                <a:cs typeface="Courier New" panose="02070309020205020404" pitchFamily="49" charset="0"/>
              </a:rPr>
              <a:t>1 s</a:t>
            </a:r>
          </a:p>
          <a:p>
            <a:pPr marL="731838" lvl="1" indent="-457200">
              <a:buFont typeface="+mj-lt"/>
              <a:buAutoNum type="alphaUcPeriod"/>
            </a:pPr>
            <a:r>
              <a:rPr lang="en-US" sz="2400" dirty="0" smtClean="0">
                <a:cs typeface="Courier New" panose="02070309020205020404" pitchFamily="49" charset="0"/>
              </a:rPr>
              <a:t>0.1 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6390CF9-0AAD-4123-A148-D5199CC26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5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66775"/>
            <a:ext cx="8229600" cy="49720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53091" y="2667000"/>
            <a:ext cx="1940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that can't be right</a:t>
            </a:r>
          </a:p>
        </p:txBody>
      </p:sp>
    </p:spTree>
    <p:extLst>
      <p:ext uri="{BB962C8B-B14F-4D97-AF65-F5344CB8AC3E}">
        <p14:creationId xmlns:p14="http://schemas.microsoft.com/office/powerpoint/2010/main" val="310975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4764</TotalTime>
  <Words>1295</Words>
  <Application>Microsoft Office PowerPoint</Application>
  <PresentationFormat>On-screen Show (4:3)</PresentationFormat>
  <Paragraphs>461</Paragraphs>
  <Slides>52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0" baseType="lpstr">
      <vt:lpstr>Arial</vt:lpstr>
      <vt:lpstr>Calibri</vt:lpstr>
      <vt:lpstr>Cambria Math</vt:lpstr>
      <vt:lpstr>Constantia</vt:lpstr>
      <vt:lpstr>Courier New</vt:lpstr>
      <vt:lpstr>Wingdings</vt:lpstr>
      <vt:lpstr>Wingdings 3</vt:lpstr>
      <vt:lpstr>Origin</vt:lpstr>
      <vt:lpstr>Basic calculations Variables</vt:lpstr>
      <vt:lpstr>Arithmetic examples</vt:lpstr>
      <vt:lpstr>PowerPoint Presentation</vt:lpstr>
      <vt:lpstr>Arithmetic examples</vt:lpstr>
      <vt:lpstr>PowerPoint Presentation</vt:lpstr>
      <vt:lpstr>iClicker question</vt:lpstr>
      <vt:lpstr>Arithmetic examples</vt:lpstr>
      <vt:lpstr>iClicker question</vt:lpstr>
      <vt:lpstr>PowerPoint Presentation</vt:lpstr>
      <vt:lpstr>Arithmetic examples</vt:lpstr>
      <vt:lpstr>Arithmetic examples</vt:lpstr>
      <vt:lpstr>iClicker question</vt:lpstr>
      <vt:lpstr>PowerPoint Presentation</vt:lpstr>
      <vt:lpstr>iClicker question</vt:lpstr>
      <vt:lpstr>iClicker question</vt:lpstr>
      <vt:lpstr>Trigonometry example</vt:lpstr>
      <vt:lpstr>Trigonometry example</vt:lpstr>
      <vt:lpstr>iClicker question</vt:lpstr>
      <vt:lpstr>Functions</vt:lpstr>
      <vt:lpstr>Functions</vt:lpstr>
      <vt:lpstr>PowerPoint Presentation</vt:lpstr>
      <vt:lpstr>Functions</vt:lpstr>
      <vt:lpstr>PowerPoint Presentation</vt:lpstr>
      <vt:lpstr>PowerPoint Presentation</vt:lpstr>
      <vt:lpstr>PowerPoint Presentation</vt:lpstr>
      <vt:lpstr>Elementary mathematical functions</vt:lpstr>
      <vt:lpstr>iClicker question</vt:lpstr>
      <vt:lpstr>iClicker question</vt:lpstr>
      <vt:lpstr>Variables</vt:lpstr>
      <vt:lpstr>Variables</vt:lpstr>
      <vt:lpstr>A simple memory model</vt:lpstr>
      <vt:lpstr>PowerPoint Presentation</vt:lpstr>
      <vt:lpstr>iClicker question</vt:lpstr>
      <vt:lpstr>A simple memory model</vt:lpstr>
      <vt:lpstr>PowerPoint Presentation</vt:lpstr>
      <vt:lpstr>PowerPoint Presentation</vt:lpstr>
      <vt:lpstr>PowerPoint Presentation</vt:lpstr>
      <vt:lpstr>PowerPoint Presentation</vt:lpstr>
      <vt:lpstr>iClicker question*</vt:lpstr>
      <vt:lpstr>iClicker question</vt:lpstr>
      <vt:lpstr>iClicker question</vt:lpstr>
      <vt:lpstr>Variable names</vt:lpstr>
      <vt:lpstr>Variable names</vt:lpstr>
      <vt:lpstr>iClicker question</vt:lpstr>
      <vt:lpstr>Advice on choosing variable names</vt:lpstr>
      <vt:lpstr>Advice on choosing variable names</vt:lpstr>
      <vt:lpstr>More on variable assignment</vt:lpstr>
      <vt:lpstr>More on variable assignment</vt:lpstr>
      <vt:lpstr>PowerPoint Presentation</vt:lpstr>
      <vt:lpstr>PowerPoint Presentation</vt:lpstr>
      <vt:lpstr>PowerPoint Presentation</vt:lpstr>
      <vt:lpstr>More on variable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231</cp:revision>
  <dcterms:created xsi:type="dcterms:W3CDTF">2006-08-16T00:00:00Z</dcterms:created>
  <dcterms:modified xsi:type="dcterms:W3CDTF">2018-09-11T04:02:09Z</dcterms:modified>
</cp:coreProperties>
</file>